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 id="2147483689" r:id="rId3"/>
  </p:sldMasterIdLst>
  <p:notesMasterIdLst>
    <p:notesMasterId r:id="rId53"/>
  </p:notesMasterIdLst>
  <p:sldIdLst>
    <p:sldId id="257" r:id="rId4"/>
    <p:sldId id="1176" r:id="rId5"/>
    <p:sldId id="1201" r:id="rId6"/>
    <p:sldId id="1178" r:id="rId7"/>
    <p:sldId id="502" r:id="rId8"/>
    <p:sldId id="1199" r:id="rId9"/>
    <p:sldId id="1185" r:id="rId10"/>
    <p:sldId id="1217" r:id="rId11"/>
    <p:sldId id="1181" r:id="rId12"/>
    <p:sldId id="1210" r:id="rId13"/>
    <p:sldId id="1209" r:id="rId14"/>
    <p:sldId id="1174" r:id="rId15"/>
    <p:sldId id="1170" r:id="rId16"/>
    <p:sldId id="1173" r:id="rId17"/>
    <p:sldId id="1177" r:id="rId18"/>
    <p:sldId id="1208" r:id="rId19"/>
    <p:sldId id="1094" r:id="rId20"/>
    <p:sldId id="1191" r:id="rId21"/>
    <p:sldId id="1190" r:id="rId22"/>
    <p:sldId id="1198" r:id="rId23"/>
    <p:sldId id="1215" r:id="rId24"/>
    <p:sldId id="1180" r:id="rId25"/>
    <p:sldId id="1207" r:id="rId26"/>
    <p:sldId id="1213" r:id="rId27"/>
    <p:sldId id="1194" r:id="rId28"/>
    <p:sldId id="577" r:id="rId29"/>
    <p:sldId id="1165" r:id="rId30"/>
    <p:sldId id="1168" r:id="rId31"/>
    <p:sldId id="1203" r:id="rId32"/>
    <p:sldId id="1193" r:id="rId33"/>
    <p:sldId id="1192" r:id="rId34"/>
    <p:sldId id="1214" r:id="rId35"/>
    <p:sldId id="1205" r:id="rId36"/>
    <p:sldId id="1218" r:id="rId37"/>
    <p:sldId id="1183" r:id="rId38"/>
    <p:sldId id="1197" r:id="rId39"/>
    <p:sldId id="1212" r:id="rId40"/>
    <p:sldId id="1195" r:id="rId41"/>
    <p:sldId id="1184" r:id="rId42"/>
    <p:sldId id="1216" r:id="rId43"/>
    <p:sldId id="1211" r:id="rId44"/>
    <p:sldId id="1182" r:id="rId45"/>
    <p:sldId id="1172" r:id="rId46"/>
    <p:sldId id="1202" r:id="rId47"/>
    <p:sldId id="1196" r:id="rId48"/>
    <p:sldId id="1189" r:id="rId49"/>
    <p:sldId id="1171" r:id="rId50"/>
    <p:sldId id="1219" r:id="rId51"/>
    <p:sldId id="277" r:id="rId52"/>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55C"/>
    <a:srgbClr val="FFD5E1"/>
    <a:srgbClr val="FF8F89"/>
    <a:srgbClr val="000084"/>
    <a:srgbClr val="152388"/>
    <a:srgbClr val="FEFAF8"/>
    <a:srgbClr val="FDF3ED"/>
    <a:srgbClr val="FCEE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2051B1-B6C0-4BB1-9FFE-732DF584C02E}" v="32" dt="2026-08-19T23:09:43.5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598" autoAdjust="0"/>
  </p:normalViewPr>
  <p:slideViewPr>
    <p:cSldViewPr snapToGrid="0">
      <p:cViewPr varScale="1">
        <p:scale>
          <a:sx n="114" d="100"/>
          <a:sy n="114" d="100"/>
        </p:scale>
        <p:origin x="144" y="102"/>
      </p:cViewPr>
      <p:guideLst/>
    </p:cSldViewPr>
  </p:slideViewPr>
  <p:notesTextViewPr>
    <p:cViewPr>
      <p:scale>
        <a:sx n="1" d="1"/>
        <a:sy n="1" d="1"/>
      </p:scale>
      <p:origin x="0" y="0"/>
    </p:cViewPr>
  </p:notesTextViewPr>
  <p:sorterViewPr>
    <p:cViewPr varScale="1">
      <p:scale>
        <a:sx n="100" d="100"/>
        <a:sy n="100" d="100"/>
      </p:scale>
      <p:origin x="0" y="-1440"/>
    </p:cViewPr>
  </p:sorter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10.xml" Id="rId13" /><Relationship Type="http://schemas.openxmlformats.org/officeDocument/2006/relationships/slide" Target="slides/slide15.xml" Id="rId18" /><Relationship Type="http://schemas.openxmlformats.org/officeDocument/2006/relationships/slide" Target="slides/slide23.xml" Id="rId26" /><Relationship Type="http://schemas.openxmlformats.org/officeDocument/2006/relationships/slide" Target="slides/slide36.xml" Id="rId39" /><Relationship Type="http://schemas.openxmlformats.org/officeDocument/2006/relationships/slide" Target="slides/slide18.xml" Id="rId21" /><Relationship Type="http://schemas.openxmlformats.org/officeDocument/2006/relationships/slide" Target="slides/slide31.xml" Id="rId34" /><Relationship Type="http://schemas.openxmlformats.org/officeDocument/2006/relationships/slide" Target="slides/slide39.xml" Id="rId42" /><Relationship Type="http://schemas.openxmlformats.org/officeDocument/2006/relationships/slide" Target="slides/slide44.xml" Id="rId47" /><Relationship Type="http://schemas.openxmlformats.org/officeDocument/2006/relationships/slide" Target="slides/slide47.xml" Id="rId50" /><Relationship Type="http://schemas.openxmlformats.org/officeDocument/2006/relationships/viewProps" Target="viewProps.xml" Id="rId55" /><Relationship Type="http://schemas.openxmlformats.org/officeDocument/2006/relationships/slide" Target="slides/slide4.xml" Id="rId7" /><Relationship Type="http://schemas.openxmlformats.org/officeDocument/2006/relationships/slide" Target="slides/slide9.xml" Id="rId12" /><Relationship Type="http://schemas.openxmlformats.org/officeDocument/2006/relationships/slide" Target="slides/slide14.xml" Id="rId17" /><Relationship Type="http://schemas.openxmlformats.org/officeDocument/2006/relationships/slide" Target="slides/slide22.xml" Id="rId25" /><Relationship Type="http://schemas.openxmlformats.org/officeDocument/2006/relationships/slide" Target="slides/slide30.xml" Id="rId33" /><Relationship Type="http://schemas.openxmlformats.org/officeDocument/2006/relationships/slide" Target="slides/slide35.xml" Id="rId38" /><Relationship Type="http://schemas.openxmlformats.org/officeDocument/2006/relationships/slide" Target="slides/slide43.xml" Id="rId46" /><Relationship Type="http://schemas.microsoft.com/office/2015/10/relationships/revisionInfo" Target="revisionInfo.xml" Id="rId59" /><Relationship Type="http://schemas.openxmlformats.org/officeDocument/2006/relationships/slideMaster" Target="slideMasters/slideMaster2.xml" Id="rId2" /><Relationship Type="http://schemas.openxmlformats.org/officeDocument/2006/relationships/slide" Target="slides/slide13.xml" Id="rId16" /><Relationship Type="http://schemas.openxmlformats.org/officeDocument/2006/relationships/slide" Target="slides/slide17.xml" Id="rId20" /><Relationship Type="http://schemas.openxmlformats.org/officeDocument/2006/relationships/slide" Target="slides/slide26.xml" Id="rId29" /><Relationship Type="http://schemas.openxmlformats.org/officeDocument/2006/relationships/slide" Target="slides/slide38.xml" Id="rId41" /><Relationship Type="http://schemas.openxmlformats.org/officeDocument/2006/relationships/presProps" Target="presProps.xml" Id="rId54" /><Relationship Type="http://schemas.openxmlformats.org/officeDocument/2006/relationships/slideMaster" Target="slideMasters/slideMaster1.xml" Id="rId1" /><Relationship Type="http://schemas.openxmlformats.org/officeDocument/2006/relationships/slide" Target="slides/slide3.xml" Id="rId6" /><Relationship Type="http://schemas.openxmlformats.org/officeDocument/2006/relationships/slide" Target="slides/slide8.xml" Id="rId11" /><Relationship Type="http://schemas.openxmlformats.org/officeDocument/2006/relationships/slide" Target="slides/slide21.xml" Id="rId24" /><Relationship Type="http://schemas.openxmlformats.org/officeDocument/2006/relationships/slide" Target="slides/slide29.xml" Id="rId32" /><Relationship Type="http://schemas.openxmlformats.org/officeDocument/2006/relationships/slide" Target="slides/slide34.xml" Id="rId37" /><Relationship Type="http://schemas.openxmlformats.org/officeDocument/2006/relationships/slide" Target="slides/slide37.xml" Id="rId40" /><Relationship Type="http://schemas.openxmlformats.org/officeDocument/2006/relationships/slide" Target="slides/slide42.xml" Id="rId45" /><Relationship Type="http://schemas.openxmlformats.org/officeDocument/2006/relationships/notesMaster" Target="notesMasters/notesMaster1.xml" Id="rId53" /><Relationship Type="http://schemas.microsoft.com/office/2016/11/relationships/changesInfo" Target="changesInfos/changesInfo1.xml" Id="rId58" /><Relationship Type="http://schemas.openxmlformats.org/officeDocument/2006/relationships/slide" Target="slides/slide2.xml" Id="rId5" /><Relationship Type="http://schemas.openxmlformats.org/officeDocument/2006/relationships/slide" Target="slides/slide12.xml" Id="rId15" /><Relationship Type="http://schemas.openxmlformats.org/officeDocument/2006/relationships/slide" Target="slides/slide20.xml" Id="rId23" /><Relationship Type="http://schemas.openxmlformats.org/officeDocument/2006/relationships/slide" Target="slides/slide25.xml" Id="rId28" /><Relationship Type="http://schemas.openxmlformats.org/officeDocument/2006/relationships/slide" Target="slides/slide33.xml" Id="rId36" /><Relationship Type="http://schemas.openxmlformats.org/officeDocument/2006/relationships/slide" Target="slides/slide46.xml" Id="rId49" /><Relationship Type="http://schemas.openxmlformats.org/officeDocument/2006/relationships/tableStyles" Target="tableStyles.xml" Id="rId57" /><Relationship Type="http://schemas.openxmlformats.org/officeDocument/2006/relationships/slide" Target="slides/slide7.xml" Id="rId10" /><Relationship Type="http://schemas.openxmlformats.org/officeDocument/2006/relationships/slide" Target="slides/slide16.xml" Id="rId19" /><Relationship Type="http://schemas.openxmlformats.org/officeDocument/2006/relationships/slide" Target="slides/slide28.xml" Id="rId31" /><Relationship Type="http://schemas.openxmlformats.org/officeDocument/2006/relationships/slide" Target="slides/slide41.xml" Id="rId44" /><Relationship Type="http://schemas.openxmlformats.org/officeDocument/2006/relationships/slide" Target="slides/slide49.xml" Id="rId52" /><Relationship Type="http://schemas.openxmlformats.org/officeDocument/2006/relationships/slide" Target="slides/slide1.xml" Id="rId4" /><Relationship Type="http://schemas.openxmlformats.org/officeDocument/2006/relationships/slide" Target="slides/slide6.xml" Id="rId9" /><Relationship Type="http://schemas.openxmlformats.org/officeDocument/2006/relationships/slide" Target="slides/slide11.xml" Id="rId14" /><Relationship Type="http://schemas.openxmlformats.org/officeDocument/2006/relationships/slide" Target="slides/slide19.xml" Id="rId22" /><Relationship Type="http://schemas.openxmlformats.org/officeDocument/2006/relationships/slide" Target="slides/slide24.xml" Id="rId27" /><Relationship Type="http://schemas.openxmlformats.org/officeDocument/2006/relationships/slide" Target="slides/slide27.xml" Id="rId30" /><Relationship Type="http://schemas.openxmlformats.org/officeDocument/2006/relationships/slide" Target="slides/slide32.xml" Id="rId35" /><Relationship Type="http://schemas.openxmlformats.org/officeDocument/2006/relationships/slide" Target="slides/slide40.xml" Id="rId43" /><Relationship Type="http://schemas.openxmlformats.org/officeDocument/2006/relationships/slide" Target="slides/slide45.xml" Id="rId48" /><Relationship Type="http://schemas.openxmlformats.org/officeDocument/2006/relationships/theme" Target="theme/theme1.xml" Id="rId56" /><Relationship Type="http://schemas.openxmlformats.org/officeDocument/2006/relationships/slide" Target="slides/slide5.xml" Id="rId8" /><Relationship Type="http://schemas.openxmlformats.org/officeDocument/2006/relationships/slide" Target="slides/slide48.xml" Id="rId51" /><Relationship Type="http://schemas.openxmlformats.org/officeDocument/2006/relationships/slideMaster" Target="slideMasters/slideMaster3.xml" Id="rId3" /><Relationship Type="http://schemas.openxmlformats.org/officeDocument/2006/relationships/customXml" Target="/customXML/item.xml" Id="imanage.xml"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arine Oates" userId="d2d81acf-e9f0-4dc4-aa7e-f642fa0bd588" providerId="ADAL" clId="{8DA448E3-133A-4402-A6CC-44E1AC66A8C9}"/>
    <pc:docChg chg="undo custSel addSld delSld modSld sldOrd">
      <pc:chgData name="Katharine Oates" userId="d2d81acf-e9f0-4dc4-aa7e-f642fa0bd588" providerId="ADAL" clId="{8DA448E3-133A-4402-A6CC-44E1AC66A8C9}" dt="2026-08-19T23:09:43.587" v="3950"/>
      <pc:docMkLst>
        <pc:docMk/>
      </pc:docMkLst>
      <pc:sldChg chg="del ord">
        <pc:chgData name="Katharine Oates" userId="d2d81acf-e9f0-4dc4-aa7e-f642fa0bd588" providerId="ADAL" clId="{8DA448E3-133A-4402-A6CC-44E1AC66A8C9}" dt="2026-08-19T22:57:31.351" v="3584" actId="2696"/>
        <pc:sldMkLst>
          <pc:docMk/>
          <pc:sldMk cId="0" sldId="260"/>
        </pc:sldMkLst>
      </pc:sldChg>
      <pc:sldChg chg="del ord">
        <pc:chgData name="Katharine Oates" userId="d2d81acf-e9f0-4dc4-aa7e-f642fa0bd588" providerId="ADAL" clId="{8DA448E3-133A-4402-A6CC-44E1AC66A8C9}" dt="2026-08-19T22:57:38.589" v="3585" actId="2696"/>
        <pc:sldMkLst>
          <pc:docMk/>
          <pc:sldMk cId="0" sldId="261"/>
        </pc:sldMkLst>
      </pc:sldChg>
      <pc:sldChg chg="del ord">
        <pc:chgData name="Katharine Oates" userId="d2d81acf-e9f0-4dc4-aa7e-f642fa0bd588" providerId="ADAL" clId="{8DA448E3-133A-4402-A6CC-44E1AC66A8C9}" dt="2026-08-19T23:02:16.496" v="3616" actId="2696"/>
        <pc:sldMkLst>
          <pc:docMk/>
          <pc:sldMk cId="3373628752" sldId="337"/>
        </pc:sldMkLst>
      </pc:sldChg>
      <pc:sldChg chg="del ord">
        <pc:chgData name="Katharine Oates" userId="d2d81acf-e9f0-4dc4-aa7e-f642fa0bd588" providerId="ADAL" clId="{8DA448E3-133A-4402-A6CC-44E1AC66A8C9}" dt="2026-08-19T22:58:20.716" v="3591" actId="2696"/>
        <pc:sldMkLst>
          <pc:docMk/>
          <pc:sldMk cId="0" sldId="382"/>
        </pc:sldMkLst>
      </pc:sldChg>
      <pc:sldChg chg="del ord">
        <pc:chgData name="Katharine Oates" userId="d2d81acf-e9f0-4dc4-aa7e-f642fa0bd588" providerId="ADAL" clId="{8DA448E3-133A-4402-A6CC-44E1AC66A8C9}" dt="2026-08-19T23:01:24.609" v="3606" actId="2696"/>
        <pc:sldMkLst>
          <pc:docMk/>
          <pc:sldMk cId="0" sldId="383"/>
        </pc:sldMkLst>
      </pc:sldChg>
      <pc:sldChg chg="del ord">
        <pc:chgData name="Katharine Oates" userId="d2d81acf-e9f0-4dc4-aa7e-f642fa0bd588" providerId="ADAL" clId="{8DA448E3-133A-4402-A6CC-44E1AC66A8C9}" dt="2026-08-19T23:01:28.242" v="3607" actId="2696"/>
        <pc:sldMkLst>
          <pc:docMk/>
          <pc:sldMk cId="0" sldId="384"/>
        </pc:sldMkLst>
      </pc:sldChg>
      <pc:sldChg chg="modSp mod">
        <pc:chgData name="Katharine Oates" userId="d2d81acf-e9f0-4dc4-aa7e-f642fa0bd588" providerId="ADAL" clId="{8DA448E3-133A-4402-A6CC-44E1AC66A8C9}" dt="2026-08-19T22:02:31.010" v="1234" actId="14100"/>
        <pc:sldMkLst>
          <pc:docMk/>
          <pc:sldMk cId="3279073095" sldId="502"/>
        </pc:sldMkLst>
        <pc:grpChg chg="mod">
          <ac:chgData name="Katharine Oates" userId="d2d81acf-e9f0-4dc4-aa7e-f642fa0bd588" providerId="ADAL" clId="{8DA448E3-133A-4402-A6CC-44E1AC66A8C9}" dt="2026-08-19T22:02:31.010" v="1234" actId="14100"/>
          <ac:grpSpMkLst>
            <pc:docMk/>
            <pc:sldMk cId="3279073095" sldId="502"/>
            <ac:grpSpMk id="6" creationId="{07A09640-26F0-128D-3565-000A0B002A3C}"/>
          </ac:grpSpMkLst>
        </pc:grpChg>
      </pc:sldChg>
      <pc:sldChg chg="modSp add del mod">
        <pc:chgData name="Katharine Oates" userId="d2d81acf-e9f0-4dc4-aa7e-f642fa0bd588" providerId="ADAL" clId="{8DA448E3-133A-4402-A6CC-44E1AC66A8C9}" dt="2026-08-19T22:19:11.099" v="1809" actId="2696"/>
        <pc:sldMkLst>
          <pc:docMk/>
          <pc:sldMk cId="4085530876" sldId="509"/>
        </pc:sldMkLst>
        <pc:spChg chg="mod">
          <ac:chgData name="Katharine Oates" userId="d2d81acf-e9f0-4dc4-aa7e-f642fa0bd588" providerId="ADAL" clId="{8DA448E3-133A-4402-A6CC-44E1AC66A8C9}" dt="2026-08-19T22:14:12.881" v="1688" actId="20577"/>
          <ac:spMkLst>
            <pc:docMk/>
            <pc:sldMk cId="4085530876" sldId="509"/>
            <ac:spMk id="4" creationId="{E3C56B5A-A06C-D325-A383-CA8E69569BD5}"/>
          </ac:spMkLst>
        </pc:spChg>
      </pc:sldChg>
      <pc:sldChg chg="modSp">
        <pc:chgData name="Katharine Oates" userId="d2d81acf-e9f0-4dc4-aa7e-f642fa0bd588" providerId="ADAL" clId="{8DA448E3-133A-4402-A6CC-44E1AC66A8C9}" dt="2026-08-19T22:15:29.089" v="1728"/>
        <pc:sldMkLst>
          <pc:docMk/>
          <pc:sldMk cId="2702573404" sldId="577"/>
        </pc:sldMkLst>
        <pc:spChg chg="mod">
          <ac:chgData name="Katharine Oates" userId="d2d81acf-e9f0-4dc4-aa7e-f642fa0bd588" providerId="ADAL" clId="{8DA448E3-133A-4402-A6CC-44E1AC66A8C9}" dt="2026-08-19T22:15:29.089" v="1728"/>
          <ac:spMkLst>
            <pc:docMk/>
            <pc:sldMk cId="2702573404" sldId="577"/>
            <ac:spMk id="15" creationId="{C7B0012F-83D4-7028-A907-D1A5F919EEB8}"/>
          </ac:spMkLst>
        </pc:spChg>
      </pc:sldChg>
      <pc:sldChg chg="addSp delSp modSp mod ord">
        <pc:chgData name="Katharine Oates" userId="d2d81acf-e9f0-4dc4-aa7e-f642fa0bd588" providerId="ADAL" clId="{8DA448E3-133A-4402-A6CC-44E1AC66A8C9}" dt="2026-08-19T22:19:41.920" v="1845" actId="20577"/>
        <pc:sldMkLst>
          <pc:docMk/>
          <pc:sldMk cId="1793756025" sldId="1094"/>
        </pc:sldMkLst>
        <pc:spChg chg="mod">
          <ac:chgData name="Katharine Oates" userId="d2d81acf-e9f0-4dc4-aa7e-f642fa0bd588" providerId="ADAL" clId="{8DA448E3-133A-4402-A6CC-44E1AC66A8C9}" dt="2026-08-19T22:19:41.920" v="1845" actId="20577"/>
          <ac:spMkLst>
            <pc:docMk/>
            <pc:sldMk cId="1793756025" sldId="1094"/>
            <ac:spMk id="5" creationId="{287C349A-A180-2BC3-5CD7-385B1DA8BF0A}"/>
          </ac:spMkLst>
        </pc:spChg>
        <pc:spChg chg="add del">
          <ac:chgData name="Katharine Oates" userId="d2d81acf-e9f0-4dc4-aa7e-f642fa0bd588" providerId="ADAL" clId="{8DA448E3-133A-4402-A6CC-44E1AC66A8C9}" dt="2026-08-19T22:19:27.495" v="1811" actId="478"/>
          <ac:spMkLst>
            <pc:docMk/>
            <pc:sldMk cId="1793756025" sldId="1094"/>
            <ac:spMk id="7" creationId="{3BAE4352-C90F-8604-78CC-C0562FED3F41}"/>
          </ac:spMkLst>
        </pc:spChg>
      </pc:sldChg>
      <pc:sldChg chg="modSp mod">
        <pc:chgData name="Katharine Oates" userId="d2d81acf-e9f0-4dc4-aa7e-f642fa0bd588" providerId="ADAL" clId="{8DA448E3-133A-4402-A6CC-44E1AC66A8C9}" dt="2026-08-19T22:20:46.119" v="1846" actId="14100"/>
        <pc:sldMkLst>
          <pc:docMk/>
          <pc:sldMk cId="2489451139" sldId="1165"/>
        </pc:sldMkLst>
        <pc:spChg chg="mod">
          <ac:chgData name="Katharine Oates" userId="d2d81acf-e9f0-4dc4-aa7e-f642fa0bd588" providerId="ADAL" clId="{8DA448E3-133A-4402-A6CC-44E1AC66A8C9}" dt="2026-08-19T22:15:39.756" v="1729"/>
          <ac:spMkLst>
            <pc:docMk/>
            <pc:sldMk cId="2489451139" sldId="1165"/>
            <ac:spMk id="15" creationId="{D4414EB3-BE45-9D95-14F2-9696EF097864}"/>
          </ac:spMkLst>
        </pc:spChg>
        <pc:spChg chg="mod">
          <ac:chgData name="Katharine Oates" userId="d2d81acf-e9f0-4dc4-aa7e-f642fa0bd588" providerId="ADAL" clId="{8DA448E3-133A-4402-A6CC-44E1AC66A8C9}" dt="2026-08-19T22:20:46.119" v="1846" actId="14100"/>
          <ac:spMkLst>
            <pc:docMk/>
            <pc:sldMk cId="2489451139" sldId="1165"/>
            <ac:spMk id="16" creationId="{80949BE2-66BD-8B41-73B3-C670AFFA47CE}"/>
          </ac:spMkLst>
        </pc:spChg>
      </pc:sldChg>
      <pc:sldChg chg="del">
        <pc:chgData name="Katharine Oates" userId="d2d81acf-e9f0-4dc4-aa7e-f642fa0bd588" providerId="ADAL" clId="{8DA448E3-133A-4402-A6CC-44E1AC66A8C9}" dt="2026-08-19T21:54:18.449" v="976" actId="2696"/>
        <pc:sldMkLst>
          <pc:docMk/>
          <pc:sldMk cId="3752075352" sldId="1167"/>
        </pc:sldMkLst>
      </pc:sldChg>
      <pc:sldChg chg="modSp mod">
        <pc:chgData name="Katharine Oates" userId="d2d81acf-e9f0-4dc4-aa7e-f642fa0bd588" providerId="ADAL" clId="{8DA448E3-133A-4402-A6CC-44E1AC66A8C9}" dt="2026-08-19T22:15:43.883" v="1730"/>
        <pc:sldMkLst>
          <pc:docMk/>
          <pc:sldMk cId="868875825" sldId="1168"/>
        </pc:sldMkLst>
        <pc:spChg chg="mod">
          <ac:chgData name="Katharine Oates" userId="d2d81acf-e9f0-4dc4-aa7e-f642fa0bd588" providerId="ADAL" clId="{8DA448E3-133A-4402-A6CC-44E1AC66A8C9}" dt="2026-08-19T22:15:43.883" v="1730"/>
          <ac:spMkLst>
            <pc:docMk/>
            <pc:sldMk cId="868875825" sldId="1168"/>
            <ac:spMk id="15" creationId="{EBF90494-BB95-7FA5-5008-ACF644948488}"/>
          </ac:spMkLst>
        </pc:spChg>
        <pc:spChg chg="mod">
          <ac:chgData name="Katharine Oates" userId="d2d81acf-e9f0-4dc4-aa7e-f642fa0bd588" providerId="ADAL" clId="{8DA448E3-133A-4402-A6CC-44E1AC66A8C9}" dt="2026-08-19T21:55:18.116" v="1121" actId="20577"/>
          <ac:spMkLst>
            <pc:docMk/>
            <pc:sldMk cId="868875825" sldId="1168"/>
            <ac:spMk id="16" creationId="{C55F89CA-C303-50F9-2BAC-5CE0DBD141C5}"/>
          </ac:spMkLst>
        </pc:spChg>
      </pc:sldChg>
      <pc:sldChg chg="modSp mod">
        <pc:chgData name="Katharine Oates" userId="d2d81acf-e9f0-4dc4-aa7e-f642fa0bd588" providerId="ADAL" clId="{8DA448E3-133A-4402-A6CC-44E1AC66A8C9}" dt="2026-08-19T22:04:51.902" v="1345" actId="1076"/>
        <pc:sldMkLst>
          <pc:docMk/>
          <pc:sldMk cId="3436234365" sldId="1170"/>
        </pc:sldMkLst>
        <pc:spChg chg="mod">
          <ac:chgData name="Katharine Oates" userId="d2d81acf-e9f0-4dc4-aa7e-f642fa0bd588" providerId="ADAL" clId="{8DA448E3-133A-4402-A6CC-44E1AC66A8C9}" dt="2026-08-19T21:57:41.366" v="1145" actId="20577"/>
          <ac:spMkLst>
            <pc:docMk/>
            <pc:sldMk cId="3436234365" sldId="1170"/>
            <ac:spMk id="16" creationId="{8D4A8B1E-FF28-95F9-B7F8-6D490CB68C11}"/>
          </ac:spMkLst>
        </pc:spChg>
        <pc:picChg chg="mod">
          <ac:chgData name="Katharine Oates" userId="d2d81acf-e9f0-4dc4-aa7e-f642fa0bd588" providerId="ADAL" clId="{8DA448E3-133A-4402-A6CC-44E1AC66A8C9}" dt="2026-08-19T22:04:51.902" v="1345" actId="1076"/>
          <ac:picMkLst>
            <pc:docMk/>
            <pc:sldMk cId="3436234365" sldId="1170"/>
            <ac:picMk id="3" creationId="{D0C1D12C-D17E-C2C1-112E-77374772792D}"/>
          </ac:picMkLst>
        </pc:picChg>
      </pc:sldChg>
      <pc:sldChg chg="modSp mod ord">
        <pc:chgData name="Katharine Oates" userId="d2d81acf-e9f0-4dc4-aa7e-f642fa0bd588" providerId="ADAL" clId="{8DA448E3-133A-4402-A6CC-44E1AC66A8C9}" dt="2026-08-19T21:57:08.622" v="1143" actId="1076"/>
        <pc:sldMkLst>
          <pc:docMk/>
          <pc:sldMk cId="886883973" sldId="1173"/>
        </pc:sldMkLst>
        <pc:spChg chg="mod">
          <ac:chgData name="Katharine Oates" userId="d2d81acf-e9f0-4dc4-aa7e-f642fa0bd588" providerId="ADAL" clId="{8DA448E3-133A-4402-A6CC-44E1AC66A8C9}" dt="2026-08-19T21:56:45.185" v="1127"/>
          <ac:spMkLst>
            <pc:docMk/>
            <pc:sldMk cId="886883973" sldId="1173"/>
            <ac:spMk id="15" creationId="{BE5475F7-4928-6935-70C2-C1AB93900AF7}"/>
          </ac:spMkLst>
        </pc:spChg>
        <pc:spChg chg="mod">
          <ac:chgData name="Katharine Oates" userId="d2d81acf-e9f0-4dc4-aa7e-f642fa0bd588" providerId="ADAL" clId="{8DA448E3-133A-4402-A6CC-44E1AC66A8C9}" dt="2026-08-19T21:57:08.622" v="1143" actId="1076"/>
          <ac:spMkLst>
            <pc:docMk/>
            <pc:sldMk cId="886883973" sldId="1173"/>
            <ac:spMk id="16" creationId="{EA3325E5-D5CC-D9A3-3993-7B73CD7A2023}"/>
          </ac:spMkLst>
        </pc:spChg>
      </pc:sldChg>
      <pc:sldChg chg="modSp mod">
        <pc:chgData name="Katharine Oates" userId="d2d81acf-e9f0-4dc4-aa7e-f642fa0bd588" providerId="ADAL" clId="{8DA448E3-133A-4402-A6CC-44E1AC66A8C9}" dt="2026-08-19T21:57:45.871" v="1148" actId="20577"/>
        <pc:sldMkLst>
          <pc:docMk/>
          <pc:sldMk cId="2160862901" sldId="1174"/>
        </pc:sldMkLst>
        <pc:spChg chg="mod">
          <ac:chgData name="Katharine Oates" userId="d2d81acf-e9f0-4dc4-aa7e-f642fa0bd588" providerId="ADAL" clId="{8DA448E3-133A-4402-A6CC-44E1AC66A8C9}" dt="2026-08-19T21:57:45.871" v="1148" actId="20577"/>
          <ac:spMkLst>
            <pc:docMk/>
            <pc:sldMk cId="2160862901" sldId="1174"/>
            <ac:spMk id="16" creationId="{26AD274C-2936-8F60-8053-06F468477168}"/>
          </ac:spMkLst>
        </pc:spChg>
      </pc:sldChg>
      <pc:sldChg chg="modSp mod ord">
        <pc:chgData name="Katharine Oates" userId="d2d81acf-e9f0-4dc4-aa7e-f642fa0bd588" providerId="ADAL" clId="{8DA448E3-133A-4402-A6CC-44E1AC66A8C9}" dt="2026-08-19T23:09:00.349" v="3949" actId="20577"/>
        <pc:sldMkLst>
          <pc:docMk/>
          <pc:sldMk cId="2202183191" sldId="1176"/>
        </pc:sldMkLst>
        <pc:spChg chg="mod">
          <ac:chgData name="Katharine Oates" userId="d2d81acf-e9f0-4dc4-aa7e-f642fa0bd588" providerId="ADAL" clId="{8DA448E3-133A-4402-A6CC-44E1AC66A8C9}" dt="2026-08-19T21:53:03.126" v="971"/>
          <ac:spMkLst>
            <pc:docMk/>
            <pc:sldMk cId="2202183191" sldId="1176"/>
            <ac:spMk id="15" creationId="{7A77BC15-9CEC-E6CE-88E4-5308EE197A5C}"/>
          </ac:spMkLst>
        </pc:spChg>
        <pc:spChg chg="mod">
          <ac:chgData name="Katharine Oates" userId="d2d81acf-e9f0-4dc4-aa7e-f642fa0bd588" providerId="ADAL" clId="{8DA448E3-133A-4402-A6CC-44E1AC66A8C9}" dt="2026-08-19T23:09:00.349" v="3949" actId="20577"/>
          <ac:spMkLst>
            <pc:docMk/>
            <pc:sldMk cId="2202183191" sldId="1176"/>
            <ac:spMk id="16" creationId="{F4FA6854-DDCA-4A84-96CF-1CECCB81B133}"/>
          </ac:spMkLst>
        </pc:spChg>
        <pc:picChg chg="mod">
          <ac:chgData name="Katharine Oates" userId="d2d81acf-e9f0-4dc4-aa7e-f642fa0bd588" providerId="ADAL" clId="{8DA448E3-133A-4402-A6CC-44E1AC66A8C9}" dt="2026-08-19T21:48:50.049" v="905" actId="1076"/>
          <ac:picMkLst>
            <pc:docMk/>
            <pc:sldMk cId="2202183191" sldId="1176"/>
            <ac:picMk id="14" creationId="{8EF95940-1ABF-14AD-4C73-71E664D2D7D1}"/>
          </ac:picMkLst>
        </pc:picChg>
      </pc:sldChg>
      <pc:sldChg chg="modSp mod">
        <pc:chgData name="Katharine Oates" userId="d2d81acf-e9f0-4dc4-aa7e-f642fa0bd588" providerId="ADAL" clId="{8DA448E3-133A-4402-A6CC-44E1AC66A8C9}" dt="2026-08-19T22:15:11.882" v="1725"/>
        <pc:sldMkLst>
          <pc:docMk/>
          <pc:sldMk cId="705855585" sldId="1178"/>
        </pc:sldMkLst>
        <pc:spChg chg="mod">
          <ac:chgData name="Katharine Oates" userId="d2d81acf-e9f0-4dc4-aa7e-f642fa0bd588" providerId="ADAL" clId="{8DA448E3-133A-4402-A6CC-44E1AC66A8C9}" dt="2026-08-19T22:15:11.882" v="1725"/>
          <ac:spMkLst>
            <pc:docMk/>
            <pc:sldMk cId="705855585" sldId="1178"/>
            <ac:spMk id="15" creationId="{F1F4A323-95BE-D5C7-9429-79F8EC806141}"/>
          </ac:spMkLst>
        </pc:spChg>
        <pc:spChg chg="mod">
          <ac:chgData name="Katharine Oates" userId="d2d81acf-e9f0-4dc4-aa7e-f642fa0bd588" providerId="ADAL" clId="{8DA448E3-133A-4402-A6CC-44E1AC66A8C9}" dt="2026-08-19T22:02:21.827" v="1233" actId="1076"/>
          <ac:spMkLst>
            <pc:docMk/>
            <pc:sldMk cId="705855585" sldId="1178"/>
            <ac:spMk id="16" creationId="{87105333-B1D2-70BA-70D2-F7C8246E33DE}"/>
          </ac:spMkLst>
        </pc:spChg>
      </pc:sldChg>
      <pc:sldChg chg="modSp mod ord">
        <pc:chgData name="Katharine Oates" userId="d2d81acf-e9f0-4dc4-aa7e-f642fa0bd588" providerId="ADAL" clId="{8DA448E3-133A-4402-A6CC-44E1AC66A8C9}" dt="2026-08-19T23:09:43.587" v="3950"/>
        <pc:sldMkLst>
          <pc:docMk/>
          <pc:sldMk cId="326148009" sldId="1180"/>
        </pc:sldMkLst>
        <pc:spChg chg="mod">
          <ac:chgData name="Katharine Oates" userId="d2d81acf-e9f0-4dc4-aa7e-f642fa0bd588" providerId="ADAL" clId="{8DA448E3-133A-4402-A6CC-44E1AC66A8C9}" dt="2026-08-19T23:09:43.587" v="3950"/>
          <ac:spMkLst>
            <pc:docMk/>
            <pc:sldMk cId="326148009" sldId="1180"/>
            <ac:spMk id="15" creationId="{DE24E46C-F77A-9BFD-A7D9-349AC9DC39BE}"/>
          </ac:spMkLst>
        </pc:spChg>
        <pc:spChg chg="mod">
          <ac:chgData name="Katharine Oates" userId="d2d81acf-e9f0-4dc4-aa7e-f642fa0bd588" providerId="ADAL" clId="{8DA448E3-133A-4402-A6CC-44E1AC66A8C9}" dt="2026-08-19T23:08:54.149" v="3947" actId="20577"/>
          <ac:spMkLst>
            <pc:docMk/>
            <pc:sldMk cId="326148009" sldId="1180"/>
            <ac:spMk id="16" creationId="{8385828F-3930-2F4A-FD6C-DF4A916A0CC4}"/>
          </ac:spMkLst>
        </pc:spChg>
        <pc:picChg chg="mod">
          <ac:chgData name="Katharine Oates" userId="d2d81acf-e9f0-4dc4-aa7e-f642fa0bd588" providerId="ADAL" clId="{8DA448E3-133A-4402-A6CC-44E1AC66A8C9}" dt="2026-08-19T23:05:33.874" v="3758" actId="1076"/>
          <ac:picMkLst>
            <pc:docMk/>
            <pc:sldMk cId="326148009" sldId="1180"/>
            <ac:picMk id="6" creationId="{2BAE50F1-695C-B502-32A9-0C962DD8810C}"/>
          </ac:picMkLst>
        </pc:picChg>
      </pc:sldChg>
      <pc:sldChg chg="modSp mod">
        <pc:chgData name="Katharine Oates" userId="d2d81acf-e9f0-4dc4-aa7e-f642fa0bd588" providerId="ADAL" clId="{8DA448E3-133A-4402-A6CC-44E1AC66A8C9}" dt="2026-08-19T21:58:02.913" v="1155" actId="20577"/>
        <pc:sldMkLst>
          <pc:docMk/>
          <pc:sldMk cId="2110585619" sldId="1181"/>
        </pc:sldMkLst>
        <pc:spChg chg="mod">
          <ac:chgData name="Katharine Oates" userId="d2d81acf-e9f0-4dc4-aa7e-f642fa0bd588" providerId="ADAL" clId="{8DA448E3-133A-4402-A6CC-44E1AC66A8C9}" dt="2026-08-19T21:58:02.913" v="1155" actId="20577"/>
          <ac:spMkLst>
            <pc:docMk/>
            <pc:sldMk cId="2110585619" sldId="1181"/>
            <ac:spMk id="16" creationId="{7CEC0542-1F2E-64D8-32F1-00D290DAA801}"/>
          </ac:spMkLst>
        </pc:spChg>
      </pc:sldChg>
      <pc:sldChg chg="modSp mod ord">
        <pc:chgData name="Katharine Oates" userId="d2d81acf-e9f0-4dc4-aa7e-f642fa0bd588" providerId="ADAL" clId="{8DA448E3-133A-4402-A6CC-44E1AC66A8C9}" dt="2026-08-19T22:51:53.466" v="3424"/>
        <pc:sldMkLst>
          <pc:docMk/>
          <pc:sldMk cId="2829924361" sldId="1182"/>
        </pc:sldMkLst>
        <pc:spChg chg="mod">
          <ac:chgData name="Katharine Oates" userId="d2d81acf-e9f0-4dc4-aa7e-f642fa0bd588" providerId="ADAL" clId="{8DA448E3-133A-4402-A6CC-44E1AC66A8C9}" dt="2026-08-19T22:17:48.738" v="1756" actId="20577"/>
          <ac:spMkLst>
            <pc:docMk/>
            <pc:sldMk cId="2829924361" sldId="1182"/>
            <ac:spMk id="16" creationId="{8010C6B9-8F87-F21D-C5D4-964DD90BD455}"/>
          </ac:spMkLst>
        </pc:spChg>
      </pc:sldChg>
      <pc:sldChg chg="modSp mod">
        <pc:chgData name="Katharine Oates" userId="d2d81acf-e9f0-4dc4-aa7e-f642fa0bd588" providerId="ADAL" clId="{8DA448E3-133A-4402-A6CC-44E1AC66A8C9}" dt="2026-08-19T22:23:38.773" v="2002" actId="20577"/>
        <pc:sldMkLst>
          <pc:docMk/>
          <pc:sldMk cId="2187937762" sldId="1183"/>
        </pc:sldMkLst>
        <pc:spChg chg="mod">
          <ac:chgData name="Katharine Oates" userId="d2d81acf-e9f0-4dc4-aa7e-f642fa0bd588" providerId="ADAL" clId="{8DA448E3-133A-4402-A6CC-44E1AC66A8C9}" dt="2026-08-19T22:16:30.440" v="1740"/>
          <ac:spMkLst>
            <pc:docMk/>
            <pc:sldMk cId="2187937762" sldId="1183"/>
            <ac:spMk id="15" creationId="{180A3CB5-02E8-3A45-76B7-A0E53337022D}"/>
          </ac:spMkLst>
        </pc:spChg>
        <pc:spChg chg="mod">
          <ac:chgData name="Katharine Oates" userId="d2d81acf-e9f0-4dc4-aa7e-f642fa0bd588" providerId="ADAL" clId="{8DA448E3-133A-4402-A6CC-44E1AC66A8C9}" dt="2026-08-19T22:23:38.773" v="2002" actId="20577"/>
          <ac:spMkLst>
            <pc:docMk/>
            <pc:sldMk cId="2187937762" sldId="1183"/>
            <ac:spMk id="16" creationId="{C5CE7C99-0D8F-EA3C-6044-021820DBBEFD}"/>
          </ac:spMkLst>
        </pc:spChg>
      </pc:sldChg>
      <pc:sldChg chg="modSp mod ord">
        <pc:chgData name="Katharine Oates" userId="d2d81acf-e9f0-4dc4-aa7e-f642fa0bd588" providerId="ADAL" clId="{8DA448E3-133A-4402-A6CC-44E1AC66A8C9}" dt="2026-08-19T22:52:41.566" v="3478" actId="20577"/>
        <pc:sldMkLst>
          <pc:docMk/>
          <pc:sldMk cId="4028203700" sldId="1184"/>
        </pc:sldMkLst>
        <pc:spChg chg="mod">
          <ac:chgData name="Katharine Oates" userId="d2d81acf-e9f0-4dc4-aa7e-f642fa0bd588" providerId="ADAL" clId="{8DA448E3-133A-4402-A6CC-44E1AC66A8C9}" dt="2026-08-19T22:50:42.973" v="3402"/>
          <ac:spMkLst>
            <pc:docMk/>
            <pc:sldMk cId="4028203700" sldId="1184"/>
            <ac:spMk id="15" creationId="{3C9578CD-E7B6-4768-A1A7-FB764351142A}"/>
          </ac:spMkLst>
        </pc:spChg>
        <pc:spChg chg="mod">
          <ac:chgData name="Katharine Oates" userId="d2d81acf-e9f0-4dc4-aa7e-f642fa0bd588" providerId="ADAL" clId="{8DA448E3-133A-4402-A6CC-44E1AC66A8C9}" dt="2026-08-19T22:52:41.566" v="3478" actId="20577"/>
          <ac:spMkLst>
            <pc:docMk/>
            <pc:sldMk cId="4028203700" sldId="1184"/>
            <ac:spMk id="16" creationId="{769D5B51-F6A5-86CD-AC88-02C7DC8C7EC3}"/>
          </ac:spMkLst>
        </pc:spChg>
      </pc:sldChg>
      <pc:sldChg chg="addSp delSp modSp mod ord">
        <pc:chgData name="Katharine Oates" userId="d2d81acf-e9f0-4dc4-aa7e-f642fa0bd588" providerId="ADAL" clId="{8DA448E3-133A-4402-A6CC-44E1AC66A8C9}" dt="2026-08-19T21:58:31.770" v="1157" actId="20577"/>
        <pc:sldMkLst>
          <pc:docMk/>
          <pc:sldMk cId="3087772266" sldId="1185"/>
        </pc:sldMkLst>
        <pc:spChg chg="add del">
          <ac:chgData name="Katharine Oates" userId="d2d81acf-e9f0-4dc4-aa7e-f642fa0bd588" providerId="ADAL" clId="{8DA448E3-133A-4402-A6CC-44E1AC66A8C9}" dt="2026-08-19T21:52:43.249" v="969" actId="22"/>
          <ac:spMkLst>
            <pc:docMk/>
            <pc:sldMk cId="3087772266" sldId="1185"/>
            <ac:spMk id="3" creationId="{80AC4CF2-3D97-F5E6-6773-4DE8D86A50A0}"/>
          </ac:spMkLst>
        </pc:spChg>
        <pc:spChg chg="mod">
          <ac:chgData name="Katharine Oates" userId="d2d81acf-e9f0-4dc4-aa7e-f642fa0bd588" providerId="ADAL" clId="{8DA448E3-133A-4402-A6CC-44E1AC66A8C9}" dt="2026-08-19T21:52:54.916" v="970"/>
          <ac:spMkLst>
            <pc:docMk/>
            <pc:sldMk cId="3087772266" sldId="1185"/>
            <ac:spMk id="15" creationId="{2AD68DAD-5D8D-71E7-5C2A-41836DC8909D}"/>
          </ac:spMkLst>
        </pc:spChg>
        <pc:spChg chg="mod">
          <ac:chgData name="Katharine Oates" userId="d2d81acf-e9f0-4dc4-aa7e-f642fa0bd588" providerId="ADAL" clId="{8DA448E3-133A-4402-A6CC-44E1AC66A8C9}" dt="2026-08-19T21:58:31.770" v="1157" actId="20577"/>
          <ac:spMkLst>
            <pc:docMk/>
            <pc:sldMk cId="3087772266" sldId="1185"/>
            <ac:spMk id="16" creationId="{AAD55F36-6BBC-E457-15F1-F1FB52484A52}"/>
          </ac:spMkLst>
        </pc:spChg>
      </pc:sldChg>
      <pc:sldChg chg="del">
        <pc:chgData name="Katharine Oates" userId="d2d81acf-e9f0-4dc4-aa7e-f642fa0bd588" providerId="ADAL" clId="{8DA448E3-133A-4402-A6CC-44E1AC66A8C9}" dt="2026-08-19T21:42:08.183" v="572" actId="2696"/>
        <pc:sldMkLst>
          <pc:docMk/>
          <pc:sldMk cId="3044670005" sldId="1188"/>
        </pc:sldMkLst>
      </pc:sldChg>
      <pc:sldChg chg="modSp mod">
        <pc:chgData name="Katharine Oates" userId="d2d81acf-e9f0-4dc4-aa7e-f642fa0bd588" providerId="ADAL" clId="{8DA448E3-133A-4402-A6CC-44E1AC66A8C9}" dt="2026-08-19T22:14:56.032" v="1723" actId="947"/>
        <pc:sldMkLst>
          <pc:docMk/>
          <pc:sldMk cId="2439235714" sldId="1190"/>
        </pc:sldMkLst>
        <pc:spChg chg="mod">
          <ac:chgData name="Katharine Oates" userId="d2d81acf-e9f0-4dc4-aa7e-f642fa0bd588" providerId="ADAL" clId="{8DA448E3-133A-4402-A6CC-44E1AC66A8C9}" dt="2026-08-19T22:14:56.032" v="1723" actId="947"/>
          <ac:spMkLst>
            <pc:docMk/>
            <pc:sldMk cId="2439235714" sldId="1190"/>
            <ac:spMk id="15" creationId="{2034AEC1-F744-D5CE-D403-D63360D879B5}"/>
          </ac:spMkLst>
        </pc:spChg>
      </pc:sldChg>
      <pc:sldChg chg="modSp mod ord">
        <pc:chgData name="Katharine Oates" userId="d2d81acf-e9f0-4dc4-aa7e-f642fa0bd588" providerId="ADAL" clId="{8DA448E3-133A-4402-A6CC-44E1AC66A8C9}" dt="2026-08-19T23:04:27.551" v="3635" actId="20577"/>
        <pc:sldMkLst>
          <pc:docMk/>
          <pc:sldMk cId="415826218" sldId="1191"/>
        </pc:sldMkLst>
        <pc:spChg chg="mod">
          <ac:chgData name="Katharine Oates" userId="d2d81acf-e9f0-4dc4-aa7e-f642fa0bd588" providerId="ADAL" clId="{8DA448E3-133A-4402-A6CC-44E1AC66A8C9}" dt="2026-08-19T21:53:23.977" v="973"/>
          <ac:spMkLst>
            <pc:docMk/>
            <pc:sldMk cId="415826218" sldId="1191"/>
            <ac:spMk id="15" creationId="{1EA34379-1252-8AA0-E27F-6C9E8C8A99DE}"/>
          </ac:spMkLst>
        </pc:spChg>
        <pc:spChg chg="mod">
          <ac:chgData name="Katharine Oates" userId="d2d81acf-e9f0-4dc4-aa7e-f642fa0bd588" providerId="ADAL" clId="{8DA448E3-133A-4402-A6CC-44E1AC66A8C9}" dt="2026-08-19T23:04:27.551" v="3635" actId="20577"/>
          <ac:spMkLst>
            <pc:docMk/>
            <pc:sldMk cId="415826218" sldId="1191"/>
            <ac:spMk id="16" creationId="{A3893DEF-F8E2-9FC1-EDB6-2556EBDAC38C}"/>
          </ac:spMkLst>
        </pc:spChg>
      </pc:sldChg>
      <pc:sldChg chg="modSp">
        <pc:chgData name="Katharine Oates" userId="d2d81acf-e9f0-4dc4-aa7e-f642fa0bd588" providerId="ADAL" clId="{8DA448E3-133A-4402-A6CC-44E1AC66A8C9}" dt="2026-08-19T22:15:53.503" v="1732"/>
        <pc:sldMkLst>
          <pc:docMk/>
          <pc:sldMk cId="1611279677" sldId="1192"/>
        </pc:sldMkLst>
        <pc:spChg chg="mod">
          <ac:chgData name="Katharine Oates" userId="d2d81acf-e9f0-4dc4-aa7e-f642fa0bd588" providerId="ADAL" clId="{8DA448E3-133A-4402-A6CC-44E1AC66A8C9}" dt="2026-08-19T22:15:53.503" v="1732"/>
          <ac:spMkLst>
            <pc:docMk/>
            <pc:sldMk cId="1611279677" sldId="1192"/>
            <ac:spMk id="15" creationId="{CDC33D69-F9A7-4929-7EF8-6269A2333124}"/>
          </ac:spMkLst>
        </pc:spChg>
      </pc:sldChg>
      <pc:sldChg chg="modSp ord">
        <pc:chgData name="Katharine Oates" userId="d2d81acf-e9f0-4dc4-aa7e-f642fa0bd588" providerId="ADAL" clId="{8DA448E3-133A-4402-A6CC-44E1AC66A8C9}" dt="2026-08-19T22:25:37.182" v="2041"/>
        <pc:sldMkLst>
          <pc:docMk/>
          <pc:sldMk cId="1284200398" sldId="1193"/>
        </pc:sldMkLst>
        <pc:spChg chg="mod">
          <ac:chgData name="Katharine Oates" userId="d2d81acf-e9f0-4dc4-aa7e-f642fa0bd588" providerId="ADAL" clId="{8DA448E3-133A-4402-A6CC-44E1AC66A8C9}" dt="2026-08-19T22:15:57.342" v="1733"/>
          <ac:spMkLst>
            <pc:docMk/>
            <pc:sldMk cId="1284200398" sldId="1193"/>
            <ac:spMk id="15" creationId="{10F75B7D-B2A3-1D4D-08A9-B201F7748489}"/>
          </ac:spMkLst>
        </pc:spChg>
      </pc:sldChg>
      <pc:sldChg chg="modSp mod ord">
        <pc:chgData name="Katharine Oates" userId="d2d81acf-e9f0-4dc4-aa7e-f642fa0bd588" providerId="ADAL" clId="{8DA448E3-133A-4402-A6CC-44E1AC66A8C9}" dt="2026-08-19T22:49:08.349" v="3399"/>
        <pc:sldMkLst>
          <pc:docMk/>
          <pc:sldMk cId="3389824533" sldId="1194"/>
        </pc:sldMkLst>
        <pc:spChg chg="mod">
          <ac:chgData name="Katharine Oates" userId="d2d81acf-e9f0-4dc4-aa7e-f642fa0bd588" providerId="ADAL" clId="{8DA448E3-133A-4402-A6CC-44E1AC66A8C9}" dt="2026-08-19T22:16:09.416" v="1736"/>
          <ac:spMkLst>
            <pc:docMk/>
            <pc:sldMk cId="3389824533" sldId="1194"/>
            <ac:spMk id="15" creationId="{FD8BBCDB-2561-036A-B5F6-846BCD194C7B}"/>
          </ac:spMkLst>
        </pc:spChg>
        <pc:spChg chg="mod">
          <ac:chgData name="Katharine Oates" userId="d2d81acf-e9f0-4dc4-aa7e-f642fa0bd588" providerId="ADAL" clId="{8DA448E3-133A-4402-A6CC-44E1AC66A8C9}" dt="2026-08-19T22:23:05.399" v="1998" actId="20577"/>
          <ac:spMkLst>
            <pc:docMk/>
            <pc:sldMk cId="3389824533" sldId="1194"/>
            <ac:spMk id="16" creationId="{EE75CCA3-87E8-F9E6-3929-33E2CD9D7A21}"/>
          </ac:spMkLst>
        </pc:spChg>
      </pc:sldChg>
      <pc:sldChg chg="ord">
        <pc:chgData name="Katharine Oates" userId="d2d81acf-e9f0-4dc4-aa7e-f642fa0bd588" providerId="ADAL" clId="{8DA448E3-133A-4402-A6CC-44E1AC66A8C9}" dt="2026-08-19T22:52:07.595" v="3426"/>
        <pc:sldMkLst>
          <pc:docMk/>
          <pc:sldMk cId="1835998638" sldId="1195"/>
        </pc:sldMkLst>
      </pc:sldChg>
      <pc:sldChg chg="modSp mod ord">
        <pc:chgData name="Katharine Oates" userId="d2d81acf-e9f0-4dc4-aa7e-f642fa0bd588" providerId="ADAL" clId="{8DA448E3-133A-4402-A6CC-44E1AC66A8C9}" dt="2026-08-19T22:50:10.316" v="3400"/>
        <pc:sldMkLst>
          <pc:docMk/>
          <pc:sldMk cId="394631265" sldId="1197"/>
        </pc:sldMkLst>
        <pc:spChg chg="mod">
          <ac:chgData name="Katharine Oates" userId="d2d81acf-e9f0-4dc4-aa7e-f642fa0bd588" providerId="ADAL" clId="{8DA448E3-133A-4402-A6CC-44E1AC66A8C9}" dt="2026-08-19T22:50:10.316" v="3400"/>
          <ac:spMkLst>
            <pc:docMk/>
            <pc:sldMk cId="394631265" sldId="1197"/>
            <ac:spMk id="15" creationId="{B4453506-5420-43AD-9B0A-7219513F53DE}"/>
          </ac:spMkLst>
        </pc:spChg>
        <pc:spChg chg="mod">
          <ac:chgData name="Katharine Oates" userId="d2d81acf-e9f0-4dc4-aa7e-f642fa0bd588" providerId="ADAL" clId="{8DA448E3-133A-4402-A6CC-44E1AC66A8C9}" dt="2026-08-19T22:17:21.670" v="1752" actId="20577"/>
          <ac:spMkLst>
            <pc:docMk/>
            <pc:sldMk cId="394631265" sldId="1197"/>
            <ac:spMk id="16" creationId="{57407600-AB7B-930F-AD62-9E71BFD51843}"/>
          </ac:spMkLst>
        </pc:spChg>
      </pc:sldChg>
      <pc:sldChg chg="modSp ord">
        <pc:chgData name="Katharine Oates" userId="d2d81acf-e9f0-4dc4-aa7e-f642fa0bd588" providerId="ADAL" clId="{8DA448E3-133A-4402-A6CC-44E1AC66A8C9}" dt="2026-08-19T22:37:12.923" v="2867"/>
        <pc:sldMkLst>
          <pc:docMk/>
          <pc:sldMk cId="3720732396" sldId="1198"/>
        </pc:sldMkLst>
        <pc:spChg chg="mod">
          <ac:chgData name="Katharine Oates" userId="d2d81acf-e9f0-4dc4-aa7e-f642fa0bd588" providerId="ADAL" clId="{8DA448E3-133A-4402-A6CC-44E1AC66A8C9}" dt="2026-08-19T22:15:06.832" v="1724"/>
          <ac:spMkLst>
            <pc:docMk/>
            <pc:sldMk cId="3720732396" sldId="1198"/>
            <ac:spMk id="15" creationId="{61EB0EF3-7A07-A548-AD86-152496A6C30B}"/>
          </ac:spMkLst>
        </pc:spChg>
      </pc:sldChg>
      <pc:sldChg chg="modSp mod">
        <pc:chgData name="Katharine Oates" userId="d2d81acf-e9f0-4dc4-aa7e-f642fa0bd588" providerId="ADAL" clId="{8DA448E3-133A-4402-A6CC-44E1AC66A8C9}" dt="2026-08-19T23:03:19.008" v="3626" actId="20577"/>
        <pc:sldMkLst>
          <pc:docMk/>
          <pc:sldMk cId="4014349654" sldId="1199"/>
        </pc:sldMkLst>
        <pc:spChg chg="mod">
          <ac:chgData name="Katharine Oates" userId="d2d81acf-e9f0-4dc4-aa7e-f642fa0bd588" providerId="ADAL" clId="{8DA448E3-133A-4402-A6CC-44E1AC66A8C9}" dt="2026-08-19T22:15:17.866" v="1726"/>
          <ac:spMkLst>
            <pc:docMk/>
            <pc:sldMk cId="4014349654" sldId="1199"/>
            <ac:spMk id="15" creationId="{AFFAE4AC-8CD4-88D2-616D-9B52BDC11FF7}"/>
          </ac:spMkLst>
        </pc:spChg>
        <pc:spChg chg="mod">
          <ac:chgData name="Katharine Oates" userId="d2d81acf-e9f0-4dc4-aa7e-f642fa0bd588" providerId="ADAL" clId="{8DA448E3-133A-4402-A6CC-44E1AC66A8C9}" dt="2026-08-19T23:03:19.008" v="3626" actId="20577"/>
          <ac:spMkLst>
            <pc:docMk/>
            <pc:sldMk cId="4014349654" sldId="1199"/>
            <ac:spMk id="16" creationId="{7C2B652A-88A7-BCE7-2B86-0B710F159CA7}"/>
          </ac:spMkLst>
        </pc:spChg>
      </pc:sldChg>
      <pc:sldChg chg="modSp ord">
        <pc:chgData name="Katharine Oates" userId="d2d81acf-e9f0-4dc4-aa7e-f642fa0bd588" providerId="ADAL" clId="{8DA448E3-133A-4402-A6CC-44E1AC66A8C9}" dt="2026-08-19T21:53:12.277" v="972"/>
        <pc:sldMkLst>
          <pc:docMk/>
          <pc:sldMk cId="490295008" sldId="1201"/>
        </pc:sldMkLst>
        <pc:spChg chg="mod">
          <ac:chgData name="Katharine Oates" userId="d2d81acf-e9f0-4dc4-aa7e-f642fa0bd588" providerId="ADAL" clId="{8DA448E3-133A-4402-A6CC-44E1AC66A8C9}" dt="2026-08-19T21:53:12.277" v="972"/>
          <ac:spMkLst>
            <pc:docMk/>
            <pc:sldMk cId="490295008" sldId="1201"/>
            <ac:spMk id="15" creationId="{9E0903A5-E8FA-94EE-9551-9F20B59F3DE7}"/>
          </ac:spMkLst>
        </pc:spChg>
      </pc:sldChg>
      <pc:sldChg chg="modSp mod ord">
        <pc:chgData name="Katharine Oates" userId="d2d81acf-e9f0-4dc4-aa7e-f642fa0bd588" providerId="ADAL" clId="{8DA448E3-133A-4402-A6CC-44E1AC66A8C9}" dt="2026-08-19T22:51:34.944" v="3420"/>
        <pc:sldMkLst>
          <pc:docMk/>
          <pc:sldMk cId="2182727937" sldId="1202"/>
        </pc:sldMkLst>
        <pc:spChg chg="mod">
          <ac:chgData name="Katharine Oates" userId="d2d81acf-e9f0-4dc4-aa7e-f642fa0bd588" providerId="ADAL" clId="{8DA448E3-133A-4402-A6CC-44E1AC66A8C9}" dt="2026-08-19T22:51:34.944" v="3420"/>
          <ac:spMkLst>
            <pc:docMk/>
            <pc:sldMk cId="2182727937" sldId="1202"/>
            <ac:spMk id="15" creationId="{584D8F09-47A5-BF7C-297C-2D0959BE0881}"/>
          </ac:spMkLst>
        </pc:spChg>
        <pc:spChg chg="mod">
          <ac:chgData name="Katharine Oates" userId="d2d81acf-e9f0-4dc4-aa7e-f642fa0bd588" providerId="ADAL" clId="{8DA448E3-133A-4402-A6CC-44E1AC66A8C9}" dt="2026-08-19T22:26:10.955" v="2049" actId="20577"/>
          <ac:spMkLst>
            <pc:docMk/>
            <pc:sldMk cId="2182727937" sldId="1202"/>
            <ac:spMk id="16" creationId="{E73637A3-8FA4-BFFD-25FF-4B20C6EFE3F7}"/>
          </ac:spMkLst>
        </pc:spChg>
      </pc:sldChg>
      <pc:sldChg chg="modSp ord">
        <pc:chgData name="Katharine Oates" userId="d2d81acf-e9f0-4dc4-aa7e-f642fa0bd588" providerId="ADAL" clId="{8DA448E3-133A-4402-A6CC-44E1AC66A8C9}" dt="2026-08-19T22:25:48.749" v="2045"/>
        <pc:sldMkLst>
          <pc:docMk/>
          <pc:sldMk cId="3526672213" sldId="1203"/>
        </pc:sldMkLst>
        <pc:spChg chg="mod">
          <ac:chgData name="Katharine Oates" userId="d2d81acf-e9f0-4dc4-aa7e-f642fa0bd588" providerId="ADAL" clId="{8DA448E3-133A-4402-A6CC-44E1AC66A8C9}" dt="2026-08-19T22:16:01.216" v="1734"/>
          <ac:spMkLst>
            <pc:docMk/>
            <pc:sldMk cId="3526672213" sldId="1203"/>
            <ac:spMk id="15" creationId="{FAC5E885-6CB6-0A43-A5D9-34582C68D2A9}"/>
          </ac:spMkLst>
        </pc:spChg>
      </pc:sldChg>
      <pc:sldChg chg="modSp ord">
        <pc:chgData name="Katharine Oates" userId="d2d81acf-e9f0-4dc4-aa7e-f642fa0bd588" providerId="ADAL" clId="{8DA448E3-133A-4402-A6CC-44E1AC66A8C9}" dt="2026-08-19T22:26:58.507" v="2053"/>
        <pc:sldMkLst>
          <pc:docMk/>
          <pc:sldMk cId="1614940139" sldId="1204"/>
        </pc:sldMkLst>
        <pc:spChg chg="mod">
          <ac:chgData name="Katharine Oates" userId="d2d81acf-e9f0-4dc4-aa7e-f642fa0bd588" providerId="ADAL" clId="{8DA448E3-133A-4402-A6CC-44E1AC66A8C9}" dt="2026-08-19T22:16:05.001" v="1735"/>
          <ac:spMkLst>
            <pc:docMk/>
            <pc:sldMk cId="1614940139" sldId="1204"/>
            <ac:spMk id="15" creationId="{EF73CCAA-B286-C782-9964-E06CB3EF6B9F}"/>
          </ac:spMkLst>
        </pc:spChg>
      </pc:sldChg>
      <pc:sldChg chg="modSp mod">
        <pc:chgData name="Katharine Oates" userId="d2d81acf-e9f0-4dc4-aa7e-f642fa0bd588" providerId="ADAL" clId="{8DA448E3-133A-4402-A6CC-44E1AC66A8C9}" dt="2026-08-19T22:33:51.416" v="2662" actId="20577"/>
        <pc:sldMkLst>
          <pc:docMk/>
          <pc:sldMk cId="1358471122" sldId="1205"/>
        </pc:sldMkLst>
        <pc:spChg chg="mod">
          <ac:chgData name="Katharine Oates" userId="d2d81acf-e9f0-4dc4-aa7e-f642fa0bd588" providerId="ADAL" clId="{8DA448E3-133A-4402-A6CC-44E1AC66A8C9}" dt="2026-08-19T22:16:25.788" v="1739"/>
          <ac:spMkLst>
            <pc:docMk/>
            <pc:sldMk cId="1358471122" sldId="1205"/>
            <ac:spMk id="15" creationId="{63645CE3-8BE0-8DE7-B411-344A1D223A4F}"/>
          </ac:spMkLst>
        </pc:spChg>
        <pc:spChg chg="mod">
          <ac:chgData name="Katharine Oates" userId="d2d81acf-e9f0-4dc4-aa7e-f642fa0bd588" providerId="ADAL" clId="{8DA448E3-133A-4402-A6CC-44E1AC66A8C9}" dt="2026-08-19T22:33:51.416" v="2662" actId="20577"/>
          <ac:spMkLst>
            <pc:docMk/>
            <pc:sldMk cId="1358471122" sldId="1205"/>
            <ac:spMk id="16" creationId="{73FAA43C-A382-88FC-5BD2-E58A5DA4F7C3}"/>
          </ac:spMkLst>
        </pc:spChg>
      </pc:sldChg>
      <pc:sldChg chg="modSp mod">
        <pc:chgData name="Katharine Oates" userId="d2d81acf-e9f0-4dc4-aa7e-f642fa0bd588" providerId="ADAL" clId="{8DA448E3-133A-4402-A6CC-44E1AC66A8C9}" dt="2026-08-19T22:47:39.661" v="3395" actId="20577"/>
        <pc:sldMkLst>
          <pc:docMk/>
          <pc:sldMk cId="814186899" sldId="1207"/>
        </pc:sldMkLst>
        <pc:spChg chg="mod">
          <ac:chgData name="Katharine Oates" userId="d2d81acf-e9f0-4dc4-aa7e-f642fa0bd588" providerId="ADAL" clId="{8DA448E3-133A-4402-A6CC-44E1AC66A8C9}" dt="2026-08-19T22:15:23.749" v="1727"/>
          <ac:spMkLst>
            <pc:docMk/>
            <pc:sldMk cId="814186899" sldId="1207"/>
            <ac:spMk id="15" creationId="{DAB2A4C0-6224-8932-277E-5346ED4D3D83}"/>
          </ac:spMkLst>
        </pc:spChg>
        <pc:spChg chg="mod">
          <ac:chgData name="Katharine Oates" userId="d2d81acf-e9f0-4dc4-aa7e-f642fa0bd588" providerId="ADAL" clId="{8DA448E3-133A-4402-A6CC-44E1AC66A8C9}" dt="2026-08-19T22:47:39.661" v="3395" actId="20577"/>
          <ac:spMkLst>
            <pc:docMk/>
            <pc:sldMk cId="814186899" sldId="1207"/>
            <ac:spMk id="16" creationId="{3F8B128B-668E-E878-4E09-E4CA3F049781}"/>
          </ac:spMkLst>
        </pc:spChg>
      </pc:sldChg>
      <pc:sldChg chg="addSp modSp add mod">
        <pc:chgData name="Katharine Oates" userId="d2d81acf-e9f0-4dc4-aa7e-f642fa0bd588" providerId="ADAL" clId="{8DA448E3-133A-4402-A6CC-44E1AC66A8C9}" dt="2026-08-19T22:41:16.156" v="3007" actId="1076"/>
        <pc:sldMkLst>
          <pc:docMk/>
          <pc:sldMk cId="928412792" sldId="1209"/>
        </pc:sldMkLst>
        <pc:spChg chg="mod">
          <ac:chgData name="Katharine Oates" userId="d2d81acf-e9f0-4dc4-aa7e-f642fa0bd588" providerId="ADAL" clId="{8DA448E3-133A-4402-A6CC-44E1AC66A8C9}" dt="2026-08-19T22:41:11.619" v="3006" actId="20577"/>
          <ac:spMkLst>
            <pc:docMk/>
            <pc:sldMk cId="928412792" sldId="1209"/>
            <ac:spMk id="16" creationId="{D5B6758F-4D31-19EE-86EC-B3EBEA1D2133}"/>
          </ac:spMkLst>
        </pc:spChg>
        <pc:picChg chg="add mod">
          <ac:chgData name="Katharine Oates" userId="d2d81acf-e9f0-4dc4-aa7e-f642fa0bd588" providerId="ADAL" clId="{8DA448E3-133A-4402-A6CC-44E1AC66A8C9}" dt="2026-08-19T22:41:16.156" v="3007" actId="1076"/>
          <ac:picMkLst>
            <pc:docMk/>
            <pc:sldMk cId="928412792" sldId="1209"/>
            <ac:picMk id="3" creationId="{B656C4B5-E995-3557-4307-832D78B3F23F}"/>
          </ac:picMkLst>
        </pc:picChg>
      </pc:sldChg>
      <pc:sldChg chg="addSp delSp modSp add mod">
        <pc:chgData name="Katharine Oates" userId="d2d81acf-e9f0-4dc4-aa7e-f642fa0bd588" providerId="ADAL" clId="{8DA448E3-133A-4402-A6CC-44E1AC66A8C9}" dt="2026-08-19T22:45:28.904" v="3339" actId="948"/>
        <pc:sldMkLst>
          <pc:docMk/>
          <pc:sldMk cId="733157238" sldId="1210"/>
        </pc:sldMkLst>
        <pc:spChg chg="add mod">
          <ac:chgData name="Katharine Oates" userId="d2d81acf-e9f0-4dc4-aa7e-f642fa0bd588" providerId="ADAL" clId="{8DA448E3-133A-4402-A6CC-44E1AC66A8C9}" dt="2026-08-19T22:45:28.904" v="3339" actId="948"/>
          <ac:spMkLst>
            <pc:docMk/>
            <pc:sldMk cId="733157238" sldId="1210"/>
            <ac:spMk id="6" creationId="{F6ADAD93-AE63-4E70-B67C-CD5F7E09AF85}"/>
          </ac:spMkLst>
        </pc:spChg>
        <pc:spChg chg="mod">
          <ac:chgData name="Katharine Oates" userId="d2d81acf-e9f0-4dc4-aa7e-f642fa0bd588" providerId="ADAL" clId="{8DA448E3-133A-4402-A6CC-44E1AC66A8C9}" dt="2026-08-19T21:37:28.233" v="425" actId="20577"/>
          <ac:spMkLst>
            <pc:docMk/>
            <pc:sldMk cId="733157238" sldId="1210"/>
            <ac:spMk id="16" creationId="{FEBEA6A6-A895-1365-CB6C-DEE47F67A6FD}"/>
          </ac:spMkLst>
        </pc:spChg>
        <pc:picChg chg="del">
          <ac:chgData name="Katharine Oates" userId="d2d81acf-e9f0-4dc4-aa7e-f642fa0bd588" providerId="ADAL" clId="{8DA448E3-133A-4402-A6CC-44E1AC66A8C9}" dt="2026-08-19T21:37:21.878" v="424" actId="478"/>
          <ac:picMkLst>
            <pc:docMk/>
            <pc:sldMk cId="733157238" sldId="1210"/>
            <ac:picMk id="3" creationId="{7E6A2DFB-6355-EAAC-822E-2DF50001D37D}"/>
          </ac:picMkLst>
        </pc:picChg>
      </pc:sldChg>
      <pc:sldChg chg="new del">
        <pc:chgData name="Katharine Oates" userId="d2d81acf-e9f0-4dc4-aa7e-f642fa0bd588" providerId="ADAL" clId="{8DA448E3-133A-4402-A6CC-44E1AC66A8C9}" dt="2026-08-19T22:18:09.473" v="1758" actId="680"/>
        <pc:sldMkLst>
          <pc:docMk/>
          <pc:sldMk cId="779092688" sldId="1211"/>
        </pc:sldMkLst>
      </pc:sldChg>
      <pc:sldChg chg="modSp add mod ord">
        <pc:chgData name="Katharine Oates" userId="d2d81acf-e9f0-4dc4-aa7e-f642fa0bd588" providerId="ADAL" clId="{8DA448E3-133A-4402-A6CC-44E1AC66A8C9}" dt="2026-08-19T22:54:27.012" v="3558"/>
        <pc:sldMkLst>
          <pc:docMk/>
          <pc:sldMk cId="1204839585" sldId="1211"/>
        </pc:sldMkLst>
        <pc:spChg chg="mod">
          <ac:chgData name="Katharine Oates" userId="d2d81acf-e9f0-4dc4-aa7e-f642fa0bd588" providerId="ADAL" clId="{8DA448E3-133A-4402-A6CC-44E1AC66A8C9}" dt="2026-08-19T22:18:24.276" v="1805" actId="20577"/>
          <ac:spMkLst>
            <pc:docMk/>
            <pc:sldMk cId="1204839585" sldId="1211"/>
            <ac:spMk id="16" creationId="{C6B94CAC-0616-557D-289C-2DBC095C21A0}"/>
          </ac:spMkLst>
        </pc:spChg>
      </pc:sldChg>
      <pc:sldChg chg="add">
        <pc:chgData name="Katharine Oates" userId="d2d81acf-e9f0-4dc4-aa7e-f642fa0bd588" providerId="ADAL" clId="{8DA448E3-133A-4402-A6CC-44E1AC66A8C9}" dt="2026-08-19T22:19:01.311" v="1806" actId="2890"/>
        <pc:sldMkLst>
          <pc:docMk/>
          <pc:sldMk cId="2814154876" sldId="1212"/>
        </pc:sldMkLst>
      </pc:sldChg>
      <pc:sldChg chg="modSp add mod ord">
        <pc:chgData name="Katharine Oates" userId="d2d81acf-e9f0-4dc4-aa7e-f642fa0bd588" providerId="ADAL" clId="{8DA448E3-133A-4402-A6CC-44E1AC66A8C9}" dt="2026-08-19T22:39:21.702" v="2890"/>
        <pc:sldMkLst>
          <pc:docMk/>
          <pc:sldMk cId="1183057675" sldId="1213"/>
        </pc:sldMkLst>
        <pc:spChg chg="mod">
          <ac:chgData name="Katharine Oates" userId="d2d81acf-e9f0-4dc4-aa7e-f642fa0bd588" providerId="ADAL" clId="{8DA448E3-133A-4402-A6CC-44E1AC66A8C9}" dt="2026-08-19T22:39:21.702" v="2890"/>
          <ac:spMkLst>
            <pc:docMk/>
            <pc:sldMk cId="1183057675" sldId="1213"/>
            <ac:spMk id="15" creationId="{B65BF567-2B88-D32A-1449-DAC9AB871CA4}"/>
          </ac:spMkLst>
        </pc:spChg>
        <pc:spChg chg="mod">
          <ac:chgData name="Katharine Oates" userId="d2d81acf-e9f0-4dc4-aa7e-f642fa0bd588" providerId="ADAL" clId="{8DA448E3-133A-4402-A6CC-44E1AC66A8C9}" dt="2026-08-19T22:30:00.704" v="2173" actId="1076"/>
          <ac:spMkLst>
            <pc:docMk/>
            <pc:sldMk cId="1183057675" sldId="1213"/>
            <ac:spMk id="16" creationId="{99C9B95D-7D4F-9829-CF16-C137CE1820A2}"/>
          </ac:spMkLst>
        </pc:spChg>
      </pc:sldChg>
      <pc:sldChg chg="modSp add mod ord">
        <pc:chgData name="Katharine Oates" userId="d2d81acf-e9f0-4dc4-aa7e-f642fa0bd588" providerId="ADAL" clId="{8DA448E3-133A-4402-A6CC-44E1AC66A8C9}" dt="2026-08-19T22:50:15.882" v="3401"/>
        <pc:sldMkLst>
          <pc:docMk/>
          <pc:sldMk cId="3066318226" sldId="1214"/>
        </pc:sldMkLst>
        <pc:spChg chg="mod">
          <ac:chgData name="Katharine Oates" userId="d2d81acf-e9f0-4dc4-aa7e-f642fa0bd588" providerId="ADAL" clId="{8DA448E3-133A-4402-A6CC-44E1AC66A8C9}" dt="2026-08-19T22:50:15.882" v="3401"/>
          <ac:spMkLst>
            <pc:docMk/>
            <pc:sldMk cId="3066318226" sldId="1214"/>
            <ac:spMk id="15" creationId="{6C7E21F4-F253-81CE-DA1D-CF0192CAD5B0}"/>
          </ac:spMkLst>
        </pc:spChg>
        <pc:spChg chg="mod">
          <ac:chgData name="Katharine Oates" userId="d2d81acf-e9f0-4dc4-aa7e-f642fa0bd588" providerId="ADAL" clId="{8DA448E3-133A-4402-A6CC-44E1AC66A8C9}" dt="2026-08-19T22:32:09.691" v="2417" actId="20577"/>
          <ac:spMkLst>
            <pc:docMk/>
            <pc:sldMk cId="3066318226" sldId="1214"/>
            <ac:spMk id="16" creationId="{BC918547-97C9-15AC-4DD2-42F2473C15F8}"/>
          </ac:spMkLst>
        </pc:spChg>
      </pc:sldChg>
      <pc:sldChg chg="modSp add mod ord">
        <pc:chgData name="Katharine Oates" userId="d2d81acf-e9f0-4dc4-aa7e-f642fa0bd588" providerId="ADAL" clId="{8DA448E3-133A-4402-A6CC-44E1AC66A8C9}" dt="2026-08-19T22:46:39.682" v="3340" actId="20577"/>
        <pc:sldMkLst>
          <pc:docMk/>
          <pc:sldMk cId="3844706260" sldId="1215"/>
        </pc:sldMkLst>
        <pc:spChg chg="mod">
          <ac:chgData name="Katharine Oates" userId="d2d81acf-e9f0-4dc4-aa7e-f642fa0bd588" providerId="ADAL" clId="{8DA448E3-133A-4402-A6CC-44E1AC66A8C9}" dt="2026-08-19T22:37:43.766" v="2868"/>
          <ac:spMkLst>
            <pc:docMk/>
            <pc:sldMk cId="3844706260" sldId="1215"/>
            <ac:spMk id="15" creationId="{D0E24280-5A01-8259-FC75-7D80B2F6A992}"/>
          </ac:spMkLst>
        </pc:spChg>
        <pc:spChg chg="mod">
          <ac:chgData name="Katharine Oates" userId="d2d81acf-e9f0-4dc4-aa7e-f642fa0bd588" providerId="ADAL" clId="{8DA448E3-133A-4402-A6CC-44E1AC66A8C9}" dt="2026-08-19T22:46:39.682" v="3340" actId="20577"/>
          <ac:spMkLst>
            <pc:docMk/>
            <pc:sldMk cId="3844706260" sldId="1215"/>
            <ac:spMk id="16" creationId="{900B4625-C248-9B29-53D0-AF988AE5ED5C}"/>
          </ac:spMkLst>
        </pc:spChg>
      </pc:sldChg>
      <pc:sldChg chg="modSp add mod">
        <pc:chgData name="Katharine Oates" userId="d2d81acf-e9f0-4dc4-aa7e-f642fa0bd588" providerId="ADAL" clId="{8DA448E3-133A-4402-A6CC-44E1AC66A8C9}" dt="2026-08-19T22:53:09.826" v="3554" actId="20577"/>
        <pc:sldMkLst>
          <pc:docMk/>
          <pc:sldMk cId="1759620529" sldId="1216"/>
        </pc:sldMkLst>
        <pc:spChg chg="mod">
          <ac:chgData name="Katharine Oates" userId="d2d81acf-e9f0-4dc4-aa7e-f642fa0bd588" providerId="ADAL" clId="{8DA448E3-133A-4402-A6CC-44E1AC66A8C9}" dt="2026-08-19T22:53:09.826" v="3554" actId="20577"/>
          <ac:spMkLst>
            <pc:docMk/>
            <pc:sldMk cId="1759620529" sldId="1216"/>
            <ac:spMk id="16" creationId="{B88CF522-0E0E-93DA-4621-75E7B108D4DC}"/>
          </ac:spMkLst>
        </pc:spChg>
      </pc:sldChg>
      <pc:sldChg chg="addSp delSp modSp add mod">
        <pc:chgData name="Katharine Oates" userId="d2d81acf-e9f0-4dc4-aa7e-f642fa0bd588" providerId="ADAL" clId="{8DA448E3-133A-4402-A6CC-44E1AC66A8C9}" dt="2026-08-19T23:02:11.333" v="3615" actId="14100"/>
        <pc:sldMkLst>
          <pc:docMk/>
          <pc:sldMk cId="1001886489" sldId="1217"/>
        </pc:sldMkLst>
        <pc:spChg chg="del">
          <ac:chgData name="Katharine Oates" userId="d2d81acf-e9f0-4dc4-aa7e-f642fa0bd588" providerId="ADAL" clId="{8DA448E3-133A-4402-A6CC-44E1AC66A8C9}" dt="2026-08-19T22:56:16.466" v="3568" actId="478"/>
          <ac:spMkLst>
            <pc:docMk/>
            <pc:sldMk cId="1001886489" sldId="1217"/>
            <ac:spMk id="16" creationId="{148D5907-9948-F9C4-85CC-340158956668}"/>
          </ac:spMkLst>
        </pc:spChg>
        <pc:picChg chg="add mod">
          <ac:chgData name="Katharine Oates" userId="d2d81acf-e9f0-4dc4-aa7e-f642fa0bd588" providerId="ADAL" clId="{8DA448E3-133A-4402-A6CC-44E1AC66A8C9}" dt="2026-08-19T23:00:23.949" v="3594" actId="1076"/>
          <ac:picMkLst>
            <pc:docMk/>
            <pc:sldMk cId="1001886489" sldId="1217"/>
            <ac:picMk id="3" creationId="{68FDE002-265F-2E52-A097-BC24D26EBDBC}"/>
          </ac:picMkLst>
        </pc:picChg>
        <pc:picChg chg="add mod">
          <ac:chgData name="Katharine Oates" userId="d2d81acf-e9f0-4dc4-aa7e-f642fa0bd588" providerId="ADAL" clId="{8DA448E3-133A-4402-A6CC-44E1AC66A8C9}" dt="2026-08-19T23:00:26.801" v="3595" actId="1076"/>
          <ac:picMkLst>
            <pc:docMk/>
            <pc:sldMk cId="1001886489" sldId="1217"/>
            <ac:picMk id="7" creationId="{20D6E101-D68A-4C5A-A98E-6131FC35CA98}"/>
          </ac:picMkLst>
        </pc:picChg>
        <pc:picChg chg="add mod">
          <ac:chgData name="Katharine Oates" userId="d2d81acf-e9f0-4dc4-aa7e-f642fa0bd588" providerId="ADAL" clId="{8DA448E3-133A-4402-A6CC-44E1AC66A8C9}" dt="2026-08-19T23:00:30.267" v="3596" actId="1076"/>
          <ac:picMkLst>
            <pc:docMk/>
            <pc:sldMk cId="1001886489" sldId="1217"/>
            <ac:picMk id="9" creationId="{6A8553CA-9AB0-93D9-BFD4-041AD2694612}"/>
          </ac:picMkLst>
        </pc:picChg>
        <pc:picChg chg="add mod">
          <ac:chgData name="Katharine Oates" userId="d2d81acf-e9f0-4dc4-aa7e-f642fa0bd588" providerId="ADAL" clId="{8DA448E3-133A-4402-A6CC-44E1AC66A8C9}" dt="2026-08-19T23:00:37.699" v="3598" actId="1582"/>
          <ac:picMkLst>
            <pc:docMk/>
            <pc:sldMk cId="1001886489" sldId="1217"/>
            <ac:picMk id="12" creationId="{D48B76DA-F01B-C3BD-A132-C867504DB344}"/>
          </ac:picMkLst>
        </pc:picChg>
        <pc:picChg chg="del">
          <ac:chgData name="Katharine Oates" userId="d2d81acf-e9f0-4dc4-aa7e-f642fa0bd588" providerId="ADAL" clId="{8DA448E3-133A-4402-A6CC-44E1AC66A8C9}" dt="2026-08-19T22:56:57.568" v="3578" actId="478"/>
          <ac:picMkLst>
            <pc:docMk/>
            <pc:sldMk cId="1001886489" sldId="1217"/>
            <ac:picMk id="14" creationId="{09FF776A-0003-A684-8CDB-B1290ED9ACA2}"/>
          </ac:picMkLst>
        </pc:picChg>
        <pc:picChg chg="add mod">
          <ac:chgData name="Katharine Oates" userId="d2d81acf-e9f0-4dc4-aa7e-f642fa0bd588" providerId="ADAL" clId="{8DA448E3-133A-4402-A6CC-44E1AC66A8C9}" dt="2026-08-19T23:01:17.926" v="3605" actId="14100"/>
          <ac:picMkLst>
            <pc:docMk/>
            <pc:sldMk cId="1001886489" sldId="1217"/>
            <ac:picMk id="17" creationId="{03633255-8D58-B214-05D8-8DF3C32A5857}"/>
          </ac:picMkLst>
        </pc:picChg>
        <pc:picChg chg="add mod">
          <ac:chgData name="Katharine Oates" userId="d2d81acf-e9f0-4dc4-aa7e-f642fa0bd588" providerId="ADAL" clId="{8DA448E3-133A-4402-A6CC-44E1AC66A8C9}" dt="2026-08-19T23:02:11.333" v="3615" actId="14100"/>
          <ac:picMkLst>
            <pc:docMk/>
            <pc:sldMk cId="1001886489" sldId="1217"/>
            <ac:picMk id="19" creationId="{C4B62E50-FDF5-C72C-9DB8-D35116CA1335}"/>
          </ac:picMkLst>
        </pc:picChg>
      </pc:sldChg>
      <pc:sldChg chg="addSp delSp modSp add del mod">
        <pc:chgData name="Katharine Oates" userId="d2d81acf-e9f0-4dc4-aa7e-f642fa0bd588" providerId="ADAL" clId="{8DA448E3-133A-4402-A6CC-44E1AC66A8C9}" dt="2026-08-19T22:55:44.819" v="3566" actId="2890"/>
        <pc:sldMkLst>
          <pc:docMk/>
          <pc:sldMk cId="1627109554" sldId="1217"/>
        </pc:sldMkLst>
        <pc:spChg chg="add del">
          <ac:chgData name="Katharine Oates" userId="d2d81acf-e9f0-4dc4-aa7e-f642fa0bd588" providerId="ADAL" clId="{8DA448E3-133A-4402-A6CC-44E1AC66A8C9}" dt="2026-08-19T22:55:43.190" v="3565" actId="478"/>
          <ac:spMkLst>
            <pc:docMk/>
            <pc:sldMk cId="1627109554" sldId="1217"/>
            <ac:spMk id="16" creationId="{15A18229-9054-073F-D865-08FABDA76626}"/>
          </ac:spMkLst>
        </pc:spChg>
        <pc:picChg chg="add del mod">
          <ac:chgData name="Katharine Oates" userId="d2d81acf-e9f0-4dc4-aa7e-f642fa0bd588" providerId="ADAL" clId="{8DA448E3-133A-4402-A6CC-44E1AC66A8C9}" dt="2026-08-19T22:55:42.601" v="3564" actId="22"/>
          <ac:picMkLst>
            <pc:docMk/>
            <pc:sldMk cId="1627109554" sldId="1217"/>
            <ac:picMk id="3" creationId="{7C8B8319-B2EB-5BD3-CF42-073CA141A11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23D4B6B5-67B1-40FE-A925-06EB2EC5C6F5}" type="datetimeFigureOut">
              <a:rPr lang="en-US" smtClean="0"/>
              <a:t>8/28/2026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B69AA68F-68FF-4E97-9673-1ED9A84C0CC8}" type="slidenum">
              <a:rPr lang="en-US" smtClean="0"/>
              <a:t>‹#›</a:t>
            </a:fld>
            <a:endParaRPr lang="en-US"/>
          </a:p>
        </p:txBody>
      </p:sp>
    </p:spTree>
    <p:extLst>
      <p:ext uri="{BB962C8B-B14F-4D97-AF65-F5344CB8AC3E}">
        <p14:creationId xmlns:p14="http://schemas.microsoft.com/office/powerpoint/2010/main" val="3461755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9AA68F-68FF-4E97-9673-1ED9A84C0CC8}" type="slidenum">
              <a:rPr lang="en-US" smtClean="0"/>
              <a:t>1</a:t>
            </a:fld>
            <a:endParaRPr lang="en-US" dirty="0"/>
          </a:p>
        </p:txBody>
      </p:sp>
    </p:spTree>
    <p:extLst>
      <p:ext uri="{BB962C8B-B14F-4D97-AF65-F5344CB8AC3E}">
        <p14:creationId xmlns:p14="http://schemas.microsoft.com/office/powerpoint/2010/main" val="495775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58140-878E-A7AA-948C-DB1803EEFF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434B8E-DC3E-2671-F24E-5B7DB0BADB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52E77D-FB04-98A4-E098-94FF1CD2B812}"/>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DA9E2D6D-045B-BDDD-6F20-212905D63EFD}"/>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10</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34523118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118DA-DC1D-61B5-A9C4-7FC046E4E4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93AB5E-EA5C-4926-CF46-B80589885E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2BA687-2917-5164-0505-F7DD6B609CE1}"/>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5A8B25C9-345B-9E52-4539-9203CC48657D}"/>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11</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9368526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41B19-A46E-8897-81A9-2893ADE911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6B4936-2F0B-B9E5-B77A-4892D3065D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63ABCC-64D0-7C01-48BD-844FB44DF0B8}"/>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9F62F2DC-E988-C8CA-9029-DB5ACE78F9BA}"/>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12</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7187334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384E4-B3AA-A3EB-9E82-BE58FD0A1A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069F18-F34E-3923-822F-CC15820BBD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D8ABB0-ED8D-8C00-7E33-9FEB65186C39}"/>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A30FDA00-9AD7-F6F9-780E-5CC585B9DF47}"/>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13</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41743220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CFEE9-4AB0-6FCA-0B45-5C94A6B3F9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38F230-95E9-17B8-6A73-6338BD42FE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58FF12-3A47-B32F-4E22-128FE379C565}"/>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78EBC410-8610-4B60-A3DF-494FDD946F48}"/>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14</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23223810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A1F90-4931-DE08-3920-DAD64D402F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FE2B89-46DA-C643-B330-487093E63B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E8FF34-2614-93CD-C17B-6CBC9C0EEC5C}"/>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691E97C1-3956-4BD6-E7CF-767419B27A72}"/>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15</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41391411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A7672-4186-C177-D0F8-740AAF07E0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780275-78FC-BB88-84A0-9F75765F07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5CC5B4-4816-59F5-2048-40CCD8BC9E42}"/>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35A527A8-21D5-6FA3-5295-51A113583742}"/>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16</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37941840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5ECE8-A398-DC43-07F9-0A97D329AB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B56AD3-9726-6673-AD01-D7DCDD09CB66}"/>
              </a:ext>
            </a:extLst>
          </p:cNvPr>
          <p:cNvSpPr>
            <a:spLocks noGrp="1" noRot="1" noChangeAspect="1"/>
          </p:cNvSpPr>
          <p:nvPr>
            <p:ph type="sldImg"/>
          </p:nvPr>
        </p:nvSpPr>
        <p:spPr>
          <a:xfrm>
            <a:off x="2327275" y="517525"/>
            <a:ext cx="4611688" cy="2593975"/>
          </a:xfrm>
        </p:spPr>
      </p:sp>
      <p:sp>
        <p:nvSpPr>
          <p:cNvPr id="3" name="Notes Placeholder 2">
            <a:extLst>
              <a:ext uri="{FF2B5EF4-FFF2-40B4-BE49-F238E27FC236}">
                <a16:creationId xmlns:a16="http://schemas.microsoft.com/office/drawing/2014/main" id="{772CE296-C636-90A7-D77C-57411F6CAB9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B10608A-F7C3-8D76-1B53-8A3E505FE2B1}"/>
              </a:ext>
            </a:extLst>
          </p:cNvPr>
          <p:cNvSpPr>
            <a:spLocks noGrp="1"/>
          </p:cNvSpPr>
          <p:nvPr>
            <p:ph type="sldNum" sz="quarter" idx="5"/>
          </p:nvPr>
        </p:nvSpPr>
        <p:spPr/>
        <p:txBody>
          <a:bodyPr/>
          <a:lstStyle/>
          <a:p>
            <a:pPr marL="0" marR="0" lvl="0" indent="0" algn="r" defTabSz="924916"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24916" rtl="0" eaLnBrk="1" fontAlgn="auto" latinLnBrk="0" hangingPunct="1">
                <a:lnSpc>
                  <a:spcPct val="100000"/>
                </a:lnSpc>
                <a:spcBef>
                  <a:spcPts val="0"/>
                </a:spcBef>
                <a:spcAft>
                  <a:spcPts val="0"/>
                </a:spcAft>
                <a:buClrTx/>
                <a:buSzTx/>
                <a:buFontTx/>
                <a:buNone/>
                <a:tabLst/>
                <a:defRPr/>
              </a:pPr>
              <a:t>17</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209783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4094A-93FF-CD86-5C5B-90F314F5B9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BA8883-BDA2-E4AF-EF26-E6EBC6ACCA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768DE7-094F-E1EC-13DD-AAE0AB84C852}"/>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153117F9-3D42-2612-DDED-20F4B954F48A}"/>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18</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41079221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0BFB6-0C12-E0D6-CA15-42F73D16CF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9AEF89-37F6-DC7C-8788-19BB399DC2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C322C8-B607-662E-7DEB-CF31F67FE233}"/>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B6D3B787-76B7-D87C-E9CA-2F04831EC76B}"/>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19</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228608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DD11B-0F3E-010C-A2E0-D8A59D1082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458EA9-D0E5-8E79-D11B-59DFF7A215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1F3790-6F3B-D519-BCCF-B0CF58A1922D}"/>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EAF521F8-6934-D994-863A-CD33B78F02E0}"/>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2</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21510318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7C7D7-D4A0-AC6A-7945-C1399A76B5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3F672E-8796-426A-33F9-C705D296CA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42A823-EF6C-EBF8-D9AE-8F34C7AF53CF}"/>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0CBD6BD2-4C59-9B6A-94BC-A075AA95644A}"/>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20</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16206899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B2B5C-CD7D-2E6F-5C16-6A6B0C368B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82E86C-118A-7582-6F42-73F9C2AC1D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4F0A44-876B-D988-ED9D-E846C6E6DB50}"/>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D314D791-3E24-A7A3-9A92-F73B8B3FB049}"/>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21</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27534664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DC84A-22A0-BC4A-7737-5B48E8CC78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1B435D-3024-D93E-602C-F841EC702E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372969-C867-921D-FAD4-D7B58FB291C8}"/>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DA933217-5E1C-A805-AE5A-EB09F4D1796F}"/>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22</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3652811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05B3A-6B31-2B04-194D-197DCBEAC6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7D0422-14F0-557D-52D4-1F335B4F2D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5A33B7-3CF7-A3A8-BB15-324AF22FA67B}"/>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71FE083F-C2B5-A786-12EF-1C2E7C775EDA}"/>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23</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29883741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F804D-A109-7981-AD24-FBC7253CF5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F28011-E401-12AA-C2A2-C1293EAF1F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49E4F8-7077-B3D6-1747-FB994305C3C8}"/>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5F788601-3C31-6277-463E-588FDB2EC910}"/>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24</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4009143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8D4CD-8F0D-293E-C537-5384D18D2E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823DD2-6A8B-8A0E-8D11-6304E40BD4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B2DCAB-9B70-0331-B497-B8912FD6546E}"/>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F1A39C6E-8940-EA49-6411-6F5FD3431A9F}"/>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25</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30467030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28669-7E0E-1B07-791A-1566A861C8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D56FD8-D201-89D7-B683-8476E5DC44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3F6A77-6382-0AEE-AB8C-E3240FF92396}"/>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0E05CCF5-B567-10B1-06AD-25F2413309C1}"/>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26</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22143559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5D503-C9E4-063E-1372-760DBC0F2B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F570B2-6B83-3CCB-C3F1-0811F3A116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22A959-C973-F57E-0893-ABF72BE4F2C3}"/>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D03F4CC8-6B59-B092-8F6E-ADF8CCB98B1D}"/>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27</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20969121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201CF-CC09-C33B-DD5F-7A7BB38039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643A63-C39B-6390-6CF3-0488F0C5B7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8F4DAA-0FF1-9869-1158-6A69FE04ECA6}"/>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DE206660-2CDB-4F97-E2AD-E19E4DD63D7B}"/>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28</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2670024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04793-F19E-91C2-96D3-F9845B105E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827A44-60DF-314D-17E2-1FA702CBA9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042ECC-A832-8D1E-1AE3-B98A6C5AF616}"/>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EB4180FD-0FE4-7951-7D9A-C9A78097548B}"/>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29</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18026868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47B61-8FFA-85DF-D0FC-91F09DB8F3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BC127A-77AD-E532-053A-75466F33B1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DD8DFC-EEEE-8B92-6DE1-B8C34A4F73D2}"/>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95F91CFA-F517-EF72-A6C9-A3CB29B8D39F}"/>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3</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23043540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C9728-996A-444C-4EB6-BCCE2074FC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38E167-7FE6-36B1-E9D8-D0166F159F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530728-1359-16CE-9356-8877B6DBDE6A}"/>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5D921DB1-98EA-8A3C-61AF-65DCE7AF2EB6}"/>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30</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34039919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19293-99BD-E5AA-F5FB-7E03F34643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29FA30-51A4-336A-488A-B458F7E6A0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20304A-278B-66AF-7043-2264EFAC743E}"/>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914C2FD4-43C0-1C08-5D44-05C7779D3473}"/>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31</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39259353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D362F-A401-EDEF-318A-FEDFD1832A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9B6C7F-C491-C70F-F1B0-A16464834C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8609DA-4F25-C7FC-BFEA-D5D3241BA19C}"/>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8281D31C-A57E-BF76-7AE3-EFF5C6A5A22F}"/>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32</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23965458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3611F-1124-41E7-E2E2-34D792F93E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495BAF-552A-8172-E9FA-DFDFBECA68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9D3D9E-7734-478C-8CF4-8C7480C52DFD}"/>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D8CA556E-A394-23BF-FD89-E6336CABC862}"/>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33</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30905405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C48ED-47BB-0729-C017-7EBD33D4A2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0174A1-508A-E999-E5D2-9B5F2279AE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DD2098-3268-9FDB-64B9-14E44BDD5A8C}"/>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8DFBED65-0B0D-4FA1-DC45-307ECE4B79A6}"/>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34</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856426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B5963-DB59-A77A-A96A-A395CBFD95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605B78-76EF-00B8-A1D1-6BE2A246DE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4947D5-83A4-0499-07B2-A6BAA34287E8}"/>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729CF15F-FEE5-6418-1AAC-3209DF079F39}"/>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35</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17232490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822AE-495D-DAF5-CA50-3DD459F0D4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0BB6CE-78DA-AF7F-20B4-E19ABA885B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8564BE-5CC7-60B0-0F6D-1FD893F86321}"/>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6200E9AD-48FA-3889-CEA3-19956B40BF3D}"/>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36</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29244939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4DCC9-5784-AF76-8184-8B68E1D837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A2EC00-55CC-B78F-21E7-007F08055846}"/>
              </a:ext>
            </a:extLst>
          </p:cNvPr>
          <p:cNvSpPr>
            <a:spLocks noGrp="1" noRot="1" noChangeAspect="1"/>
          </p:cNvSpPr>
          <p:nvPr>
            <p:ph type="sldImg"/>
          </p:nvPr>
        </p:nvSpPr>
        <p:spPr>
          <a:xfrm>
            <a:off x="2327275" y="517525"/>
            <a:ext cx="4611688" cy="2593975"/>
          </a:xfrm>
        </p:spPr>
      </p:sp>
      <p:sp>
        <p:nvSpPr>
          <p:cNvPr id="3" name="Notes Placeholder 2">
            <a:extLst>
              <a:ext uri="{FF2B5EF4-FFF2-40B4-BE49-F238E27FC236}">
                <a16:creationId xmlns:a16="http://schemas.microsoft.com/office/drawing/2014/main" id="{C9125392-89CA-5D3D-E4B7-7C968A7D733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B2521A6-404F-F042-8AA9-37EAFC108668}"/>
              </a:ext>
            </a:extLst>
          </p:cNvPr>
          <p:cNvSpPr>
            <a:spLocks noGrp="1"/>
          </p:cNvSpPr>
          <p:nvPr>
            <p:ph type="sldNum" sz="quarter" idx="5"/>
          </p:nvPr>
        </p:nvSpPr>
        <p:spPr/>
        <p:txBody>
          <a:bodyPr/>
          <a:lstStyle/>
          <a:p>
            <a:pPr marL="0" marR="0" lvl="0" indent="0" algn="r" defTabSz="924916"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24916" rtl="0" eaLnBrk="1" fontAlgn="auto" latinLnBrk="0" hangingPunct="1">
                <a:lnSpc>
                  <a:spcPct val="100000"/>
                </a:lnSpc>
                <a:spcBef>
                  <a:spcPts val="0"/>
                </a:spcBef>
                <a:spcAft>
                  <a:spcPts val="0"/>
                </a:spcAft>
                <a:buClrTx/>
                <a:buSzTx/>
                <a:buFontTx/>
                <a:buNone/>
                <a:tabLst/>
                <a:defRPr/>
              </a:pPr>
              <a:t>37</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376394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2EA1F-4F9F-7582-2451-3079ECB593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7AC58E-EF7C-8CBA-34A5-B46E6DF8F7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782E07-4641-1D2A-C33B-C40085368BA8}"/>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5206557B-438B-3406-B1DC-04D3FBA568B8}"/>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38</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37491313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D7A95-AE10-75AD-8819-9B2E0C6A71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D9B51E-8FD9-4B06-D36F-642531F50A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B13F4D-3457-B2CC-56A4-494EB70A1DD6}"/>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0490412B-BB1F-D319-14F3-CA5DA2C57C6B}"/>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39</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2131817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82C0C-0A71-E395-2F62-A1323A9972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893C87-8C57-C77D-A257-9575891940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FDB9D5-1E11-C97C-5C88-D1DBAC21D683}"/>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71A028F4-2A86-1431-A8AA-10AF35EFAC4A}"/>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4</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40075170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F3B89-7440-7B0C-A03E-B144D27609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2ED614-808D-2641-5D6C-A03B400ABD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E0C4DF-73F0-597E-2DEF-3AC983F45A85}"/>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E425FE8A-3243-4190-46DD-0759C6D3F4AC}"/>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40</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21702424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2EF9D-27D0-1942-B73D-9B3CBEAC6B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CA6FE5-F92F-59CE-E56A-B0CF07CE2C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60A472-1F4F-46C9-8836-BCC98FEE8773}"/>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00A27BA0-270A-3993-5C19-FE0BD5727444}"/>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41</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98881154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ED2F3-DB5D-9B30-A058-0ACCFFCF8F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041AFB-1E13-070C-B4F1-8463BEC693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309686-C40C-6C3D-C74B-4A5303890DB4}"/>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0FBC5FBF-0053-E9FF-3DE1-495A40DF7DE0}"/>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42</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194858827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E84AB-545F-D9FD-B88D-E44F1714F7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2E752A-6FFD-7D32-6DA1-B40981B4D1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3D0BE1-0D58-3246-0BBD-05401FA9CACD}"/>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02B9FE8A-C259-C131-9A7C-70BF6CB9D189}"/>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43</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127210317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689CF1-A2A1-7201-598D-6B745B887E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BD3374-2A0D-50FF-333B-E209B23DE0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A91CE7-A994-473E-4CFC-0EAD288B712F}"/>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25A96164-D1EF-80DC-6504-0844D2014FF9}"/>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44</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361484664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DF466-6EF8-48FE-9D1B-BEC7A30AC9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0E3DBC-6307-6190-FFD5-AB029E8E87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CDB860-044C-655C-5BBD-999401B2DCC3}"/>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C12A7A0B-BBB3-1F6A-F35B-7958DFB7962D}"/>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45</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205329460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653D1-765D-769E-6B92-B08B8C3112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A1F1EB-E5BD-53B9-ED8B-0B934AEE49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3070DF-7272-2390-8AAE-1E6144712741}"/>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56C8A516-81C4-F796-D15C-276D847F51DD}"/>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46</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8639724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2414A-6490-C4C6-2413-BDB01C170B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94675B-2A36-25A4-4E1D-D468243BAC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439281-D5F5-73A0-0C0F-210EC08E69DF}"/>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9BFFDD77-5194-BB70-20ED-6733E57916FA}"/>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47</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79720799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127EF-1E9B-23F2-37BA-EEF28B2FC5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0DA070-89A0-8D0B-989A-8C0CAAA82A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E9C543-7DD0-1D66-B64E-6491100BA870}"/>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EAC15282-063F-3B88-B53B-5408820CB915}"/>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48</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19172291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4104834" cy="352125"/>
          </a:xfrm>
          <a:prstGeom prst="rect">
            <a:avLst/>
          </a:prstGeom>
        </p:spPr>
        <p:txBody>
          <a:bodyPr vert="horz" lIns="94249" tIns="47125" rIns="94249" bIns="47125" rtlCol="0"/>
          <a:lstStyle>
            <a:lvl1pPr algn="l">
              <a:defRPr sz="1200"/>
            </a:lvl1pPr>
          </a:lstStyle>
          <a:p>
            <a:pPr defTabSz="924916">
              <a:defRPr/>
            </a:pPr>
            <a:endParaRPr dirty="0">
              <a:solidFill>
                <a:prstClr val="black"/>
              </a:solidFill>
              <a:latin typeface="Calibri"/>
            </a:endParaRPr>
          </a:p>
        </p:txBody>
      </p:sp>
      <p:sp>
        <p:nvSpPr>
          <p:cNvPr id="3" name="Date Placeholder 2"/>
          <p:cNvSpPr>
            <a:spLocks noGrp="1"/>
          </p:cNvSpPr>
          <p:nvPr>
            <p:ph type="dt" idx="1"/>
          </p:nvPr>
        </p:nvSpPr>
        <p:spPr>
          <a:xfrm>
            <a:off x="5366218" y="2"/>
            <a:ext cx="4104834" cy="352125"/>
          </a:xfrm>
          <a:prstGeom prst="rect">
            <a:avLst/>
          </a:prstGeom>
        </p:spPr>
        <p:txBody>
          <a:bodyPr vert="horz" lIns="94249" tIns="47125" rIns="94249" bIns="47125" rtlCol="0"/>
          <a:lstStyle>
            <a:lvl1pPr algn="r">
              <a:defRPr sz="1200"/>
            </a:lvl1pPr>
          </a:lstStyle>
          <a:p>
            <a:pPr defTabSz="924916">
              <a:defRPr/>
            </a:pPr>
            <a:r>
              <a:rPr lang="cs-CZ">
                <a:solidFill>
                  <a:prstClr val="black"/>
                </a:solidFill>
                <a:latin typeface="Calibri"/>
              </a:rPr>
              <a:t>1.7.2013</a:t>
            </a:r>
          </a:p>
        </p:txBody>
      </p:sp>
      <p:sp>
        <p:nvSpPr>
          <p:cNvPr id="4" name="Slide Image Placeholder 3"/>
          <p:cNvSpPr>
            <a:spLocks noGrp="1" noRot="1" noChangeAspect="1"/>
          </p:cNvSpPr>
          <p:nvPr>
            <p:ph type="sldImg" idx="2"/>
          </p:nvPr>
        </p:nvSpPr>
        <p:spPr>
          <a:xfrm>
            <a:off x="1208088" y="508000"/>
            <a:ext cx="4687887" cy="2636838"/>
          </a:xfrm>
          <a:prstGeom prst="rect">
            <a:avLst/>
          </a:prstGeom>
          <a:noFill/>
          <a:ln w="12700">
            <a:solidFill>
              <a:prstClr val="black"/>
            </a:solidFill>
          </a:ln>
        </p:spPr>
        <p:txBody>
          <a:bodyPr vert="horz" lIns="94249" tIns="47125" rIns="94249" bIns="47125" rtlCol="0" anchor="ctr"/>
          <a:lstStyle/>
          <a:p>
            <a:endParaRPr dirty="0"/>
          </a:p>
        </p:txBody>
      </p:sp>
      <p:sp>
        <p:nvSpPr>
          <p:cNvPr id="6" name="Footer Placeholder 5"/>
          <p:cNvSpPr>
            <a:spLocks noGrp="1"/>
          </p:cNvSpPr>
          <p:nvPr>
            <p:ph type="ftr" sz="quarter" idx="4"/>
          </p:nvPr>
        </p:nvSpPr>
        <p:spPr>
          <a:xfrm>
            <a:off x="1" y="6677342"/>
            <a:ext cx="4104834" cy="350496"/>
          </a:xfrm>
          <a:prstGeom prst="rect">
            <a:avLst/>
          </a:prstGeom>
        </p:spPr>
        <p:txBody>
          <a:bodyPr vert="horz" lIns="94249" tIns="47125" rIns="94249" bIns="47125" rtlCol="0" anchor="b"/>
          <a:lstStyle>
            <a:lvl1pPr algn="l">
              <a:defRPr sz="1200"/>
            </a:lvl1pPr>
          </a:lstStyle>
          <a:p>
            <a:pPr defTabSz="924916">
              <a:defRPr/>
            </a:pPr>
            <a:endParaRPr dirty="0">
              <a:solidFill>
                <a:prstClr val="black"/>
              </a:solidFill>
              <a:latin typeface="Calibri"/>
            </a:endParaRPr>
          </a:p>
        </p:txBody>
      </p:sp>
      <p:sp>
        <p:nvSpPr>
          <p:cNvPr id="7" name="Slide Number Placeholder 6"/>
          <p:cNvSpPr>
            <a:spLocks noGrp="1"/>
          </p:cNvSpPr>
          <p:nvPr>
            <p:ph type="sldNum" sz="quarter" idx="5"/>
          </p:nvPr>
        </p:nvSpPr>
        <p:spPr>
          <a:xfrm>
            <a:off x="5366218" y="6677342"/>
            <a:ext cx="4104834" cy="350496"/>
          </a:xfrm>
          <a:prstGeom prst="rect">
            <a:avLst/>
          </a:prstGeom>
        </p:spPr>
        <p:txBody>
          <a:bodyPr vert="horz" lIns="94249" tIns="47125" rIns="94249" bIns="47125" rtlCol="0" anchor="b"/>
          <a:lstStyle>
            <a:lvl1pPr algn="r">
              <a:defRPr sz="1200"/>
            </a:lvl1pPr>
          </a:lstStyle>
          <a:p>
            <a:pPr defTabSz="924916">
              <a:defRPr/>
            </a:pPr>
            <a:r>
              <a:rPr lang="cs-CZ">
                <a:solidFill>
                  <a:prstClr val="black"/>
                </a:solidFill>
                <a:latin typeface="Calibri"/>
              </a:rPr>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FE5B9-D73E-73C2-E96D-1B3B5846E2F1}"/>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94D9B3E-5E7F-9F5F-2616-E3486952A2AD}"/>
              </a:ext>
            </a:extLst>
          </p:cNvPr>
          <p:cNvSpPr>
            <a:spLocks noGrp="1"/>
          </p:cNvSpPr>
          <p:nvPr>
            <p:ph type="hdr" sz="quarter"/>
          </p:nvPr>
        </p:nvSpPr>
        <p:spPr>
          <a:xfrm>
            <a:off x="0" y="1"/>
            <a:ext cx="4015599" cy="352125"/>
          </a:xfrm>
          <a:prstGeom prst="rect">
            <a:avLst/>
          </a:prstGeom>
        </p:spPr>
        <p:txBody>
          <a:bodyPr vert="horz" lIns="92492" tIns="46246" rIns="92492" bIns="46246" rtlCol="0"/>
          <a:lstStyle>
            <a:lvl1pPr algn="l">
              <a:defRPr sz="1200"/>
            </a:lvl1pPr>
          </a:lstStyle>
          <a:p>
            <a:pPr defTabSz="924916">
              <a:defRPr/>
            </a:pPr>
            <a:endParaRPr>
              <a:solidFill>
                <a:prstClr val="black"/>
              </a:solidFill>
              <a:latin typeface="Calibri"/>
            </a:endParaRPr>
          </a:p>
        </p:txBody>
      </p:sp>
      <p:sp>
        <p:nvSpPr>
          <p:cNvPr id="3" name="Date Placeholder 2">
            <a:extLst>
              <a:ext uri="{FF2B5EF4-FFF2-40B4-BE49-F238E27FC236}">
                <a16:creationId xmlns:a16="http://schemas.microsoft.com/office/drawing/2014/main" id="{1673645F-4397-6F48-87EA-A9F0618DBBC2}"/>
              </a:ext>
            </a:extLst>
          </p:cNvPr>
          <p:cNvSpPr>
            <a:spLocks noGrp="1"/>
          </p:cNvSpPr>
          <p:nvPr>
            <p:ph type="dt" idx="1"/>
          </p:nvPr>
        </p:nvSpPr>
        <p:spPr>
          <a:xfrm>
            <a:off x="5249559" y="1"/>
            <a:ext cx="4015599" cy="352125"/>
          </a:xfrm>
          <a:prstGeom prst="rect">
            <a:avLst/>
          </a:prstGeom>
        </p:spPr>
        <p:txBody>
          <a:bodyPr vert="horz" lIns="92492" tIns="46246" rIns="92492" bIns="46246" rtlCol="0"/>
          <a:lstStyle>
            <a:lvl1pPr algn="r">
              <a:defRPr sz="1200"/>
            </a:lvl1pPr>
          </a:lstStyle>
          <a:p>
            <a:pPr defTabSz="924916">
              <a:defRPr/>
            </a:pPr>
            <a:r>
              <a:rPr lang="cs-CZ">
                <a:solidFill>
                  <a:prstClr val="black"/>
                </a:solidFill>
                <a:latin typeface="Calibri"/>
              </a:rPr>
              <a:t>1.7.2013</a:t>
            </a:r>
          </a:p>
        </p:txBody>
      </p:sp>
      <p:sp>
        <p:nvSpPr>
          <p:cNvPr id="4" name="Slide Image Placeholder 3">
            <a:extLst>
              <a:ext uri="{FF2B5EF4-FFF2-40B4-BE49-F238E27FC236}">
                <a16:creationId xmlns:a16="http://schemas.microsoft.com/office/drawing/2014/main" id="{F6C034FE-66F9-8FBD-A34E-8CEB84DF2905}"/>
              </a:ext>
            </a:extLst>
          </p:cNvPr>
          <p:cNvSpPr>
            <a:spLocks noGrp="1" noRot="1" noChangeAspect="1"/>
          </p:cNvSpPr>
          <p:nvPr>
            <p:ph type="sldImg" idx="2"/>
          </p:nvPr>
        </p:nvSpPr>
        <p:spPr>
          <a:xfrm>
            <a:off x="1243013" y="615950"/>
            <a:ext cx="4686300" cy="2635250"/>
          </a:xfrm>
          <a:prstGeom prst="rect">
            <a:avLst/>
          </a:prstGeom>
          <a:noFill/>
          <a:ln w="12700">
            <a:solidFill>
              <a:prstClr val="black"/>
            </a:solidFill>
          </a:ln>
        </p:spPr>
        <p:txBody>
          <a:bodyPr vert="horz" lIns="92492" tIns="46246" rIns="92492" bIns="46246" rtlCol="0" anchor="ctr"/>
          <a:lstStyle/>
          <a:p>
            <a:endParaRPr/>
          </a:p>
        </p:txBody>
      </p:sp>
      <p:sp>
        <p:nvSpPr>
          <p:cNvPr id="5" name="Notes Placeholder 4">
            <a:extLst>
              <a:ext uri="{FF2B5EF4-FFF2-40B4-BE49-F238E27FC236}">
                <a16:creationId xmlns:a16="http://schemas.microsoft.com/office/drawing/2014/main" id="{CF9C5714-95B3-B177-3091-CA39746FF50D}"/>
              </a:ext>
            </a:extLst>
          </p:cNvPr>
          <p:cNvSpPr>
            <a:spLocks noGrp="1"/>
          </p:cNvSpPr>
          <p:nvPr>
            <p:ph type="body" sz="quarter" idx="3"/>
          </p:nvPr>
        </p:nvSpPr>
        <p:spPr>
          <a:xfrm>
            <a:off x="926677" y="3338670"/>
            <a:ext cx="5405614" cy="3164238"/>
          </a:xfrm>
          <a:prstGeom prst="rect">
            <a:avLst/>
          </a:prstGeom>
        </p:spPr>
        <p:txBody>
          <a:bodyPr vert="horz" lIns="92492" tIns="46246" rIns="92492" bIns="46246" rtlCol="0"/>
          <a:lstStyle/>
          <a:p>
            <a:pPr algn="l"/>
            <a:endParaRPr lang="en-US" sz="1000" dirty="0">
              <a:latin typeface="Arial" panose="020B0604020202020204" pitchFamily="34" charset="0"/>
              <a:cs typeface="Arial" panose="020B0604020202020204" pitchFamily="34" charset="0"/>
            </a:endParaRPr>
          </a:p>
          <a:p>
            <a:pPr algn="l"/>
            <a:r>
              <a:rPr lang="en-US" sz="1000" dirty="0">
                <a:latin typeface="Arial" panose="020B0604020202020204" pitchFamily="34" charset="0"/>
                <a:cs typeface="Arial" panose="020B0604020202020204" pitchFamily="34" charset="0"/>
              </a:rPr>
              <a:t>  </a:t>
            </a:r>
          </a:p>
          <a:p>
            <a:pPr algn="l"/>
            <a:r>
              <a:rPr lang="en-US" sz="1000" dirty="0">
                <a:latin typeface="Arial" panose="020B0604020202020204" pitchFamily="34" charset="0"/>
                <a:cs typeface="Arial" panose="020B0604020202020204" pitchFamily="34" charset="0"/>
              </a:rPr>
              <a:t>  </a:t>
            </a:r>
          </a:p>
          <a:p>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  </a:t>
            </a:r>
          </a:p>
          <a:p>
            <a:r>
              <a:rPr lang="en-US" sz="1000" dirty="0">
                <a:latin typeface="Arial" panose="020B0604020202020204" pitchFamily="34" charset="0"/>
                <a:cs typeface="Arial" panose="020B0604020202020204" pitchFamily="34" charset="0"/>
              </a:rPr>
              <a:t>  </a:t>
            </a:r>
          </a:p>
        </p:txBody>
      </p:sp>
      <p:sp>
        <p:nvSpPr>
          <p:cNvPr id="6" name="Footer Placeholder 5">
            <a:extLst>
              <a:ext uri="{FF2B5EF4-FFF2-40B4-BE49-F238E27FC236}">
                <a16:creationId xmlns:a16="http://schemas.microsoft.com/office/drawing/2014/main" id="{AFF7F27C-F07C-1D6C-0690-B3B5EA819C69}"/>
              </a:ext>
            </a:extLst>
          </p:cNvPr>
          <p:cNvSpPr>
            <a:spLocks noGrp="1"/>
          </p:cNvSpPr>
          <p:nvPr>
            <p:ph type="ftr" sz="quarter" idx="4"/>
          </p:nvPr>
        </p:nvSpPr>
        <p:spPr>
          <a:xfrm>
            <a:off x="0" y="6677341"/>
            <a:ext cx="4015599" cy="350496"/>
          </a:xfrm>
          <a:prstGeom prst="rect">
            <a:avLst/>
          </a:prstGeom>
        </p:spPr>
        <p:txBody>
          <a:bodyPr vert="horz" lIns="92492" tIns="46246" rIns="92492" bIns="46246" rtlCol="0" anchor="b"/>
          <a:lstStyle>
            <a:lvl1pPr algn="l">
              <a:defRPr sz="1200"/>
            </a:lvl1pPr>
          </a:lstStyle>
          <a:p>
            <a:pPr defTabSz="924916">
              <a:defRPr/>
            </a:pPr>
            <a:endParaRPr>
              <a:solidFill>
                <a:prstClr val="black"/>
              </a:solidFill>
              <a:latin typeface="Calibri"/>
            </a:endParaRPr>
          </a:p>
        </p:txBody>
      </p:sp>
      <p:sp>
        <p:nvSpPr>
          <p:cNvPr id="7" name="Slide Number Placeholder 6">
            <a:extLst>
              <a:ext uri="{FF2B5EF4-FFF2-40B4-BE49-F238E27FC236}">
                <a16:creationId xmlns:a16="http://schemas.microsoft.com/office/drawing/2014/main" id="{7D5C4C01-4689-4144-41C8-F013C7CDAD1E}"/>
              </a:ext>
            </a:extLst>
          </p:cNvPr>
          <p:cNvSpPr>
            <a:spLocks noGrp="1"/>
          </p:cNvSpPr>
          <p:nvPr>
            <p:ph type="sldNum" sz="quarter" idx="5"/>
          </p:nvPr>
        </p:nvSpPr>
        <p:spPr>
          <a:xfrm>
            <a:off x="5249559" y="6677341"/>
            <a:ext cx="4015599" cy="350496"/>
          </a:xfrm>
          <a:prstGeom prst="rect">
            <a:avLst/>
          </a:prstGeom>
        </p:spPr>
        <p:txBody>
          <a:bodyPr vert="horz" lIns="92492" tIns="46246" rIns="92492" bIns="46246" rtlCol="0" anchor="b"/>
          <a:lstStyle>
            <a:lvl1pPr algn="r">
              <a:defRPr sz="1200"/>
            </a:lvl1pPr>
          </a:lstStyle>
          <a:p>
            <a:pPr defTabSz="924916">
              <a:defRPr/>
            </a:pPr>
            <a:r>
              <a:rPr lang="cs-CZ">
                <a:solidFill>
                  <a:prstClr val="black"/>
                </a:solidFill>
                <a:latin typeface="Calibri"/>
              </a:rPr>
              <a:t>‹#›</a:t>
            </a:r>
          </a:p>
        </p:txBody>
      </p:sp>
    </p:spTree>
    <p:extLst>
      <p:ext uri="{BB962C8B-B14F-4D97-AF65-F5344CB8AC3E}">
        <p14:creationId xmlns:p14="http://schemas.microsoft.com/office/powerpoint/2010/main" val="2018099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07CA1-F236-76F9-89EF-8D1FC965E0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107A26-53EB-6285-524A-9AE11EE92F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2C99FA-8107-B152-C37F-164F24DAD8F2}"/>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666AC415-1617-FC17-E093-258C0D09C370}"/>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6</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14216453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757DA-846D-0B49-504E-C6FF99A8B0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78B5F4-2029-3356-18D5-FD5A97E885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E90EB9-8F48-1735-20C9-B5A64D62DB7C}"/>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585E00D1-B438-4E7E-8729-C35723C12144}"/>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7</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29050615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E5074-6B99-615B-21CA-30B7E77ACF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A29B10-1322-E832-C2BB-1C975925BE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91102E-9543-4CF1-0E55-E611E89F3F64}"/>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0AC6E85A-8529-AE7E-3A6E-CF6AB20333FE}"/>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8</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19446110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E28A7-FFE4-18A3-B104-EC9C36607F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8FE2AE-56AF-F647-B8F7-788CF6CD8E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AB532B-7C29-77B8-5EC1-360E257D720D}"/>
              </a:ext>
            </a:extLst>
          </p:cNvPr>
          <p:cNvSpPr>
            <a:spLocks noGrp="1"/>
          </p:cNvSpPr>
          <p:nvPr>
            <p:ph type="body" idx="1"/>
          </p:nvPr>
        </p:nvSpPr>
        <p:spPr/>
        <p:txBody>
          <a:bodyPr/>
          <a:lstStyle/>
          <a:p>
            <a:endParaRPr lang="en-US" sz="1000" dirty="0"/>
          </a:p>
        </p:txBody>
      </p:sp>
      <p:sp>
        <p:nvSpPr>
          <p:cNvPr id="4" name="Slide Number Placeholder 3">
            <a:extLst>
              <a:ext uri="{FF2B5EF4-FFF2-40B4-BE49-F238E27FC236}">
                <a16:creationId xmlns:a16="http://schemas.microsoft.com/office/drawing/2014/main" id="{FBD750C4-A1F1-F230-9373-64B02BBA7DD8}"/>
              </a:ext>
            </a:extLst>
          </p:cNvPr>
          <p:cNvSpPr>
            <a:spLocks noGrp="1"/>
          </p:cNvSpPr>
          <p:nvPr>
            <p:ph type="sldNum" sz="quarter" idx="5"/>
          </p:nvPr>
        </p:nvSpPr>
        <p:spPr/>
        <p:txBody>
          <a:bodyPr/>
          <a:lstStyle/>
          <a:p>
            <a:pPr defTabSz="924916"/>
            <a:fld id="{B69AA68F-68FF-4E97-9673-1ED9A84C0CC8}" type="slidenum">
              <a:rPr lang="en-US">
                <a:solidFill>
                  <a:prstClr val="black"/>
                </a:solidFill>
                <a:latin typeface="Aptos" panose="02110004020202020204"/>
              </a:rPr>
              <a:pPr defTabSz="924916"/>
              <a:t>9</a:t>
            </a:fld>
            <a:endParaRPr lang="en-US" dirty="0">
              <a:solidFill>
                <a:prstClr val="black"/>
              </a:solidFill>
              <a:latin typeface="Aptos" panose="02110004020202020204"/>
            </a:endParaRPr>
          </a:p>
        </p:txBody>
      </p:sp>
    </p:spTree>
    <p:extLst>
      <p:ext uri="{BB962C8B-B14F-4D97-AF65-F5344CB8AC3E}">
        <p14:creationId xmlns:p14="http://schemas.microsoft.com/office/powerpoint/2010/main" val="2223031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37BEFB5-4000-486A-D860-62C470570067}"/>
              </a:ext>
            </a:extLst>
          </p:cNvPr>
          <p:cNvSpPr>
            <a:spLocks noGrp="1"/>
          </p:cNvSpPr>
          <p:nvPr>
            <p:ph type="dt" sz="half" idx="10"/>
          </p:nvPr>
        </p:nvSpPr>
        <p:spPr/>
        <p:txBody>
          <a:bodyPr/>
          <a:lstStyle/>
          <a:p>
            <a:fld id="{86119117-C9A3-4155-8E20-34E9C96B89FB}" type="datetimeFigureOut">
              <a:rPr lang="en-US" smtClean="0"/>
              <a:t>8/28/2026</a:t>
            </a:fld>
            <a:endParaRPr lang="en-US" dirty="0"/>
          </a:p>
        </p:txBody>
      </p:sp>
      <p:sp>
        <p:nvSpPr>
          <p:cNvPr id="5" name="Footer Placeholder 4">
            <a:extLst>
              <a:ext uri="{FF2B5EF4-FFF2-40B4-BE49-F238E27FC236}">
                <a16:creationId xmlns:a16="http://schemas.microsoft.com/office/drawing/2014/main" id="{0D91DE85-CC7D-701D-4302-4F2E9737F7E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532F04-0FA1-77E7-C196-9EEE4B63DE25}"/>
              </a:ext>
            </a:extLst>
          </p:cNvPr>
          <p:cNvSpPr>
            <a:spLocks noGrp="1"/>
          </p:cNvSpPr>
          <p:nvPr>
            <p:ph type="sldNum" sz="quarter" idx="12"/>
          </p:nvPr>
        </p:nvSpPr>
        <p:spPr/>
        <p:txBody>
          <a:bodyPr/>
          <a:lstStyle/>
          <a:p>
            <a:fld id="{C292B346-D053-4D97-ADB3-4F60DEBB8D85}" type="slidenum">
              <a:rPr lang="en-US" smtClean="0"/>
              <a:t>‹#›</a:t>
            </a:fld>
            <a:endParaRPr lang="en-US" dirty="0"/>
          </a:p>
        </p:txBody>
      </p:sp>
      <p:pic>
        <p:nvPicPr>
          <p:cNvPr id="24" name="Picture 23" descr="Shape, rectangle&#10;&#10;Description automatically generated">
            <a:extLst>
              <a:ext uri="{FF2B5EF4-FFF2-40B4-BE49-F238E27FC236}">
                <a16:creationId xmlns:a16="http://schemas.microsoft.com/office/drawing/2014/main" id="{EEC00C00-F12E-5E22-5CD2-2F79C0F900B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355"/>
          <a:stretch/>
        </p:blipFill>
        <p:spPr>
          <a:xfrm>
            <a:off x="0" y="-6779"/>
            <a:ext cx="9742458" cy="6858000"/>
          </a:xfrm>
          <a:prstGeom prst="rect">
            <a:avLst/>
          </a:prstGeom>
        </p:spPr>
      </p:pic>
      <p:pic>
        <p:nvPicPr>
          <p:cNvPr id="25" name="Picture 24" descr="Text&#10;&#10;Description automatically generated">
            <a:extLst>
              <a:ext uri="{FF2B5EF4-FFF2-40B4-BE49-F238E27FC236}">
                <a16:creationId xmlns:a16="http://schemas.microsoft.com/office/drawing/2014/main" id="{9865F7AF-94C6-AC0B-CEF5-3D1E4B514C97}"/>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 r="10162"/>
          <a:stretch/>
        </p:blipFill>
        <p:spPr>
          <a:xfrm>
            <a:off x="7327981" y="-5578"/>
            <a:ext cx="4732213" cy="6832055"/>
          </a:xfrm>
          <a:prstGeom prst="rect">
            <a:avLst/>
          </a:prstGeom>
        </p:spPr>
      </p:pic>
      <p:pic>
        <p:nvPicPr>
          <p:cNvPr id="26" name="Picture 25" descr="A picture containing dark, display&#10;&#10;Description automatically generated">
            <a:extLst>
              <a:ext uri="{FF2B5EF4-FFF2-40B4-BE49-F238E27FC236}">
                <a16:creationId xmlns:a16="http://schemas.microsoft.com/office/drawing/2014/main" id="{0C4BDE99-65A1-40BB-747C-8AB86F5AC311}"/>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r="50052"/>
          <a:stretch/>
        </p:blipFill>
        <p:spPr>
          <a:xfrm>
            <a:off x="10735056" y="0"/>
            <a:ext cx="1456944" cy="4973444"/>
          </a:xfrm>
          <a:prstGeom prst="rect">
            <a:avLst/>
          </a:prstGeom>
        </p:spPr>
      </p:pic>
      <p:pic>
        <p:nvPicPr>
          <p:cNvPr id="27" name="Picture 26" descr="A picture containing silhouette&#10;&#10;Description automatically generated">
            <a:extLst>
              <a:ext uri="{FF2B5EF4-FFF2-40B4-BE49-F238E27FC236}">
                <a16:creationId xmlns:a16="http://schemas.microsoft.com/office/drawing/2014/main" id="{FE99D6F0-2F80-7AF9-A805-EA3B82630AC9}"/>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r="50122"/>
          <a:stretch/>
        </p:blipFill>
        <p:spPr>
          <a:xfrm>
            <a:off x="11551920" y="4665277"/>
            <a:ext cx="640080" cy="2199502"/>
          </a:xfrm>
          <a:prstGeom prst="rect">
            <a:avLst/>
          </a:prstGeom>
        </p:spPr>
      </p:pic>
      <p:pic>
        <p:nvPicPr>
          <p:cNvPr id="30" name="Picture 29" descr="Logo&#10;&#10;Description automatically generated">
            <a:extLst>
              <a:ext uri="{FF2B5EF4-FFF2-40B4-BE49-F238E27FC236}">
                <a16:creationId xmlns:a16="http://schemas.microsoft.com/office/drawing/2014/main" id="{EB682873-CFF6-23BB-F039-98719425B9B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44592" y="760199"/>
            <a:ext cx="1504950" cy="1314450"/>
          </a:xfrm>
          <a:prstGeom prst="rect">
            <a:avLst/>
          </a:prstGeom>
        </p:spPr>
      </p:pic>
    </p:spTree>
    <p:extLst>
      <p:ext uri="{BB962C8B-B14F-4D97-AF65-F5344CB8AC3E}">
        <p14:creationId xmlns:p14="http://schemas.microsoft.com/office/powerpoint/2010/main" val="2789776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A3BE9-1623-DE5E-E49D-970736AD97F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5E7FD0B-40ED-1C4E-B772-32649D63DE22}"/>
              </a:ext>
            </a:extLst>
          </p:cNvPr>
          <p:cNvSpPr>
            <a:spLocks noGrp="1"/>
          </p:cNvSpPr>
          <p:nvPr>
            <p:ph type="dt" sz="half" idx="10"/>
          </p:nvPr>
        </p:nvSpPr>
        <p:spPr/>
        <p:txBody>
          <a:bodyPr/>
          <a:lstStyle/>
          <a:p>
            <a:fld id="{86119117-C9A3-4155-8E20-34E9C96B89FB}" type="datetimeFigureOut">
              <a:rPr lang="en-US" smtClean="0"/>
              <a:t>8/28/2026</a:t>
            </a:fld>
            <a:endParaRPr lang="en-US"/>
          </a:p>
        </p:txBody>
      </p:sp>
      <p:sp>
        <p:nvSpPr>
          <p:cNvPr id="4" name="Footer Placeholder 3">
            <a:extLst>
              <a:ext uri="{FF2B5EF4-FFF2-40B4-BE49-F238E27FC236}">
                <a16:creationId xmlns:a16="http://schemas.microsoft.com/office/drawing/2014/main" id="{26E172F9-A1C7-F8CC-852B-BF759919FCD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F618B4-5C5E-F7C5-43A8-4E460F692DD7}"/>
              </a:ext>
            </a:extLst>
          </p:cNvPr>
          <p:cNvSpPr>
            <a:spLocks noGrp="1"/>
          </p:cNvSpPr>
          <p:nvPr>
            <p:ph type="sldNum" sz="quarter" idx="12"/>
          </p:nvPr>
        </p:nvSpPr>
        <p:spPr/>
        <p:txBody>
          <a:bodyPr/>
          <a:lstStyle/>
          <a:p>
            <a:fld id="{C292B346-D053-4D97-ADB3-4F60DEBB8D85}" type="slidenum">
              <a:rPr lang="en-US" smtClean="0"/>
              <a:t>‹#›</a:t>
            </a:fld>
            <a:endParaRPr lang="en-US"/>
          </a:p>
        </p:txBody>
      </p:sp>
      <p:pic>
        <p:nvPicPr>
          <p:cNvPr id="6" name="Picture 5" descr="A picture containing standing, person, posing, suit&#10;&#10;Description automatically generated">
            <a:extLst>
              <a:ext uri="{FF2B5EF4-FFF2-40B4-BE49-F238E27FC236}">
                <a16:creationId xmlns:a16="http://schemas.microsoft.com/office/drawing/2014/main" id="{E0001693-CFDD-1D24-DE99-EC5BB9C8EB9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4170" r="23476"/>
          <a:stretch/>
        </p:blipFill>
        <p:spPr>
          <a:xfrm>
            <a:off x="1127051" y="-1"/>
            <a:ext cx="11064949" cy="6996223"/>
          </a:xfrm>
          <a:prstGeom prst="rect">
            <a:avLst/>
          </a:prstGeom>
        </p:spPr>
      </p:pic>
      <p:pic>
        <p:nvPicPr>
          <p:cNvPr id="7" name="Picture 6" descr="A picture containing silhouette&#10;&#10;Description automatically generated">
            <a:extLst>
              <a:ext uri="{FF2B5EF4-FFF2-40B4-BE49-F238E27FC236}">
                <a16:creationId xmlns:a16="http://schemas.microsoft.com/office/drawing/2014/main" id="{8A9FE42D-8F35-CDFD-38FF-B6FF0CD5D17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50000"/>
          <a:stretch/>
        </p:blipFill>
        <p:spPr>
          <a:xfrm>
            <a:off x="10926522" y="3870251"/>
            <a:ext cx="1414334" cy="3125971"/>
          </a:xfrm>
          <a:prstGeom prst="rect">
            <a:avLst/>
          </a:prstGeom>
        </p:spPr>
      </p:pic>
      <p:pic>
        <p:nvPicPr>
          <p:cNvPr id="8" name="Picture 7" descr="Shape, rectangle&#10;&#10;Description automatically generated">
            <a:extLst>
              <a:ext uri="{FF2B5EF4-FFF2-40B4-BE49-F238E27FC236}">
                <a16:creationId xmlns:a16="http://schemas.microsoft.com/office/drawing/2014/main" id="{B8266ED1-7958-C908-40EE-4F86B372B3CC}"/>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44767" r="1"/>
          <a:stretch/>
        </p:blipFill>
        <p:spPr>
          <a:xfrm>
            <a:off x="0" y="15410"/>
            <a:ext cx="6571583" cy="6842590"/>
          </a:xfrm>
          <a:prstGeom prst="rect">
            <a:avLst/>
          </a:prstGeom>
        </p:spPr>
      </p:pic>
      <p:sp>
        <p:nvSpPr>
          <p:cNvPr id="9" name="Slide Title Goes Here">
            <a:extLst>
              <a:ext uri="{FF2B5EF4-FFF2-40B4-BE49-F238E27FC236}">
                <a16:creationId xmlns:a16="http://schemas.microsoft.com/office/drawing/2014/main" id="{8FEF9676-2D6C-7DA8-7624-51837280C2C6}"/>
              </a:ext>
            </a:extLst>
          </p:cNvPr>
          <p:cNvSpPr txBox="1">
            <a:spLocks/>
          </p:cNvSpPr>
          <p:nvPr userDrawn="1"/>
        </p:nvSpPr>
        <p:spPr>
          <a:xfrm>
            <a:off x="689344" y="1190847"/>
            <a:ext cx="4750844" cy="33618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t" anchorCtr="0">
            <a:noAutofit/>
          </a:bodyPr>
          <a:lstStyle>
            <a:lvl1pPr marL="0" marR="0" indent="0" algn="l" defTabSz="2438337" rtl="0" latinLnBrk="0">
              <a:lnSpc>
                <a:spcPct val="90000"/>
              </a:lnSpc>
              <a:spcBef>
                <a:spcPts val="0"/>
              </a:spcBef>
              <a:spcAft>
                <a:spcPts val="0"/>
              </a:spcAft>
              <a:buClrTx/>
              <a:buSzTx/>
              <a:buFontTx/>
              <a:buNone/>
              <a:tabLst/>
              <a:defRPr sz="9000" b="0" i="0" u="none" strike="noStrike" cap="none" spc="0" baseline="0">
                <a:solidFill>
                  <a:srgbClr val="023ED1"/>
                </a:solidFill>
                <a:uFillTx/>
                <a:latin typeface="IvyPresto Display SemiBold"/>
                <a:ea typeface="IvyPresto Display SemiBold"/>
                <a:cs typeface="IvyPresto Display SemiBold"/>
                <a:sym typeface="IvyPresto Display SemiBold"/>
              </a:defRPr>
            </a:lvl1pPr>
            <a:lvl2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hangingPunct="1"/>
            <a:r>
              <a:rPr lang="en-US" sz="4800" b="1" dirty="0">
                <a:solidFill>
                  <a:schemeClr val="bg1"/>
                </a:solidFill>
                <a:latin typeface="Articulat CF Demi Bold" pitchFamily="2" charset="77"/>
              </a:rPr>
              <a:t>Lorem ipsum dolor </a:t>
            </a:r>
            <a:r>
              <a:rPr lang="en-US" sz="4800" b="1" dirty="0" err="1">
                <a:solidFill>
                  <a:schemeClr val="bg1"/>
                </a:solidFill>
                <a:latin typeface="Articulat CF Demi Bold" pitchFamily="2" charset="77"/>
              </a:rPr>
              <a:t>amet</a:t>
            </a:r>
            <a:r>
              <a:rPr lang="en-US" sz="4800" b="1" dirty="0">
                <a:solidFill>
                  <a:schemeClr val="bg1"/>
                </a:solidFill>
                <a:latin typeface="Articulat CF Demi Bold" pitchFamily="2" charset="77"/>
              </a:rPr>
              <a:t> sit </a:t>
            </a:r>
            <a:r>
              <a:rPr lang="en-US" sz="4800" b="1" dirty="0" err="1">
                <a:solidFill>
                  <a:schemeClr val="bg1"/>
                </a:solidFill>
                <a:latin typeface="Articulat CF Demi Bold" pitchFamily="2" charset="77"/>
              </a:rPr>
              <a:t>consectetur</a:t>
            </a:r>
            <a:endParaRPr lang="en-US" sz="4800" b="1" dirty="0">
              <a:solidFill>
                <a:schemeClr val="bg1"/>
              </a:solidFill>
              <a:latin typeface="Articulat CF Demi Bold" pitchFamily="2" charset="77"/>
            </a:endParaRPr>
          </a:p>
        </p:txBody>
      </p:sp>
      <p:sp>
        <p:nvSpPr>
          <p:cNvPr id="10" name="Lorem ipsum dolor sit amet, consectetur adipiscing elit, sed do eiusmod tempor incididunt ut labore et dolore magna aliqua. Ut enim ad minim veniam, quis nostrud exercitation ullamco laboris nisi ut aliquip ex ea commodo consequat. Duis aute irure dolor ">
            <a:extLst>
              <a:ext uri="{FF2B5EF4-FFF2-40B4-BE49-F238E27FC236}">
                <a16:creationId xmlns:a16="http://schemas.microsoft.com/office/drawing/2014/main" id="{DFC32799-F251-1BF5-86E6-8776929583C9}"/>
              </a:ext>
            </a:extLst>
          </p:cNvPr>
          <p:cNvSpPr txBox="1"/>
          <p:nvPr userDrawn="1"/>
        </p:nvSpPr>
        <p:spPr>
          <a:xfrm>
            <a:off x="689344" y="4171336"/>
            <a:ext cx="4943999" cy="19102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b" anchorCtr="0">
            <a:spAutoFit/>
          </a:bodyPr>
          <a:lstStyle/>
          <a:p>
            <a:pPr algn="l">
              <a:lnSpc>
                <a:spcPct val="120000"/>
              </a:lnSpc>
              <a:spcBef>
                <a:spcPts val="2000"/>
              </a:spcBef>
              <a:defRPr sz="4000">
                <a:solidFill>
                  <a:srgbClr val="1D2660"/>
                </a:solidFill>
                <a:latin typeface="Azo Sans Bold"/>
                <a:ea typeface="Azo Sans Bold"/>
                <a:cs typeface="Azo Sans Bold"/>
                <a:sym typeface="Azo Sans Bold"/>
              </a:defRPr>
            </a:pPr>
            <a:r>
              <a:rPr sz="1400" b="1" dirty="0">
                <a:solidFill>
                  <a:srgbClr val="FF655C"/>
                </a:solidFill>
                <a:latin typeface="Articulat CF Demi Bold" pitchFamily="2" charset="77"/>
              </a:rPr>
              <a:t>Lorem ipsum dolor sit </a:t>
            </a:r>
            <a:r>
              <a:rPr sz="1400" b="1" dirty="0" err="1">
                <a:solidFill>
                  <a:srgbClr val="FF655C"/>
                </a:solidFill>
                <a:latin typeface="Articulat CF Demi Bold" pitchFamily="2" charset="77"/>
              </a:rPr>
              <a:t>amet</a:t>
            </a:r>
            <a:endParaRPr sz="1400" b="1" dirty="0">
              <a:solidFill>
                <a:srgbClr val="FF655C"/>
              </a:solidFill>
              <a:latin typeface="Articulat CF Demi Bold" pitchFamily="2" charset="77"/>
            </a:endParaRPr>
          </a:p>
          <a:p>
            <a:pPr algn="l">
              <a:lnSpc>
                <a:spcPct val="120000"/>
              </a:lnSpc>
              <a:spcBef>
                <a:spcPts val="2000"/>
              </a:spcBef>
              <a:defRPr sz="3000">
                <a:solidFill>
                  <a:srgbClr val="1D2660"/>
                </a:solidFill>
                <a:latin typeface="AzoSans-Regular"/>
                <a:ea typeface="AzoSans-Regular"/>
                <a:cs typeface="AzoSans-Regular"/>
                <a:sym typeface="AzoSans-Regular"/>
              </a:defRPr>
            </a:pPr>
            <a:r>
              <a:rPr sz="1400" dirty="0" err="1">
                <a:solidFill>
                  <a:srgbClr val="F4F4F7"/>
                </a:solidFill>
                <a:latin typeface="Articulat CF Normal" pitchFamily="2" charset="77"/>
              </a:rPr>
              <a:t>Consectetur</a:t>
            </a:r>
            <a:r>
              <a:rPr sz="1400" dirty="0">
                <a:solidFill>
                  <a:srgbClr val="F4F4F7"/>
                </a:solidFill>
                <a:latin typeface="Articulat CF Normal" pitchFamily="2" charset="77"/>
              </a:rPr>
              <a:t> </a:t>
            </a:r>
            <a:r>
              <a:rPr sz="1400" dirty="0" err="1">
                <a:solidFill>
                  <a:srgbClr val="F4F4F7"/>
                </a:solidFill>
                <a:latin typeface="Articulat CF Normal" pitchFamily="2" charset="77"/>
              </a:rPr>
              <a:t>adipiscing</a:t>
            </a:r>
            <a:r>
              <a:rPr sz="1400" dirty="0">
                <a:solidFill>
                  <a:srgbClr val="F4F4F7"/>
                </a:solidFill>
                <a:latin typeface="Articulat CF Normal" pitchFamily="2" charset="77"/>
              </a:rPr>
              <a:t> </a:t>
            </a:r>
            <a:r>
              <a:rPr sz="1400" dirty="0" err="1">
                <a:solidFill>
                  <a:srgbClr val="F4F4F7"/>
                </a:solidFill>
                <a:latin typeface="Articulat CF Normal" pitchFamily="2" charset="77"/>
              </a:rPr>
              <a:t>elit</a:t>
            </a:r>
            <a:r>
              <a:rPr sz="1400" dirty="0">
                <a:solidFill>
                  <a:srgbClr val="F4F4F7"/>
                </a:solidFill>
                <a:latin typeface="Articulat CF Normal" pitchFamily="2" charset="77"/>
              </a:rPr>
              <a:t>, sed do </a:t>
            </a:r>
            <a:r>
              <a:rPr sz="1400" dirty="0" err="1">
                <a:solidFill>
                  <a:srgbClr val="F4F4F7"/>
                </a:solidFill>
                <a:latin typeface="Articulat CF Normal" pitchFamily="2" charset="77"/>
              </a:rPr>
              <a:t>eiusmod</a:t>
            </a:r>
            <a:r>
              <a:rPr sz="1400" dirty="0">
                <a:solidFill>
                  <a:srgbClr val="F4F4F7"/>
                </a:solidFill>
                <a:latin typeface="Articulat CF Normal" pitchFamily="2" charset="77"/>
              </a:rPr>
              <a:t> </a:t>
            </a:r>
            <a:r>
              <a:rPr sz="1400" dirty="0" err="1">
                <a:solidFill>
                  <a:srgbClr val="F4F4F7"/>
                </a:solidFill>
                <a:latin typeface="Articulat CF Normal" pitchFamily="2" charset="77"/>
              </a:rPr>
              <a:t>tempor</a:t>
            </a:r>
            <a:r>
              <a:rPr sz="1400" dirty="0">
                <a:solidFill>
                  <a:srgbClr val="F4F4F7"/>
                </a:solidFill>
                <a:latin typeface="Articulat CF Normal" pitchFamily="2" charset="77"/>
              </a:rPr>
              <a:t> </a:t>
            </a:r>
            <a:r>
              <a:rPr sz="1400" dirty="0" err="1">
                <a:solidFill>
                  <a:srgbClr val="F4F4F7"/>
                </a:solidFill>
                <a:latin typeface="Articulat CF Normal" pitchFamily="2" charset="77"/>
              </a:rPr>
              <a:t>incididunt</a:t>
            </a:r>
            <a:r>
              <a:rPr sz="1400" dirty="0">
                <a:solidFill>
                  <a:srgbClr val="F4F4F7"/>
                </a:solidFill>
                <a:latin typeface="Articulat CF Normal" pitchFamily="2" charset="77"/>
              </a:rPr>
              <a:t> </a:t>
            </a:r>
            <a:r>
              <a:rPr sz="1400" dirty="0" err="1">
                <a:solidFill>
                  <a:srgbClr val="F4F4F7"/>
                </a:solidFill>
                <a:latin typeface="Articulat CF Normal" pitchFamily="2" charset="77"/>
              </a:rPr>
              <a:t>ut</a:t>
            </a:r>
            <a:r>
              <a:rPr sz="1400" dirty="0">
                <a:solidFill>
                  <a:srgbClr val="F4F4F7"/>
                </a:solidFill>
                <a:latin typeface="Articulat CF Normal" pitchFamily="2" charset="77"/>
              </a:rPr>
              <a:t> </a:t>
            </a:r>
            <a:r>
              <a:rPr sz="1400" dirty="0" err="1">
                <a:solidFill>
                  <a:srgbClr val="F4F4F7"/>
                </a:solidFill>
                <a:latin typeface="Articulat CF Normal" pitchFamily="2" charset="77"/>
              </a:rPr>
              <a:t>labore</a:t>
            </a:r>
            <a:r>
              <a:rPr sz="1400" dirty="0">
                <a:solidFill>
                  <a:srgbClr val="F4F4F7"/>
                </a:solidFill>
                <a:latin typeface="Articulat CF Normal" pitchFamily="2" charset="77"/>
              </a:rPr>
              <a:t> et dolore magna </a:t>
            </a:r>
            <a:r>
              <a:rPr sz="1400" dirty="0" err="1">
                <a:solidFill>
                  <a:srgbClr val="F4F4F7"/>
                </a:solidFill>
                <a:latin typeface="Articulat CF Normal" pitchFamily="2" charset="77"/>
              </a:rPr>
              <a:t>aliqua</a:t>
            </a:r>
            <a:r>
              <a:rPr sz="1400" dirty="0">
                <a:solidFill>
                  <a:srgbClr val="F4F4F7"/>
                </a:solidFill>
                <a:latin typeface="Articulat CF Normal" pitchFamily="2" charset="77"/>
              </a:rPr>
              <a:t>. Ut </a:t>
            </a:r>
            <a:r>
              <a:rPr sz="1400" dirty="0" err="1">
                <a:solidFill>
                  <a:srgbClr val="F4F4F7"/>
                </a:solidFill>
                <a:latin typeface="Articulat CF Normal" pitchFamily="2" charset="77"/>
              </a:rPr>
              <a:t>enim</a:t>
            </a:r>
            <a:r>
              <a:rPr sz="1400" dirty="0">
                <a:solidFill>
                  <a:srgbClr val="F4F4F7"/>
                </a:solidFill>
                <a:latin typeface="Articulat CF Normal" pitchFamily="2" charset="77"/>
              </a:rPr>
              <a:t> ad minim </a:t>
            </a:r>
            <a:r>
              <a:rPr sz="1400" dirty="0" err="1">
                <a:solidFill>
                  <a:srgbClr val="F4F4F7"/>
                </a:solidFill>
                <a:latin typeface="Articulat CF Normal" pitchFamily="2" charset="77"/>
              </a:rPr>
              <a:t>veniam</a:t>
            </a:r>
            <a:r>
              <a:rPr sz="1400" dirty="0">
                <a:solidFill>
                  <a:srgbClr val="F4F4F7"/>
                </a:solidFill>
                <a:latin typeface="Articulat CF Normal" pitchFamily="2" charset="77"/>
              </a:rPr>
              <a:t>, </a:t>
            </a:r>
            <a:r>
              <a:rPr sz="1400" dirty="0" err="1">
                <a:solidFill>
                  <a:srgbClr val="F4F4F7"/>
                </a:solidFill>
                <a:latin typeface="Articulat CF Normal" pitchFamily="2" charset="77"/>
              </a:rPr>
              <a:t>quis</a:t>
            </a:r>
            <a:r>
              <a:rPr sz="1400" dirty="0">
                <a:solidFill>
                  <a:srgbClr val="F4F4F7"/>
                </a:solidFill>
                <a:latin typeface="Articulat CF Normal" pitchFamily="2" charset="77"/>
              </a:rPr>
              <a:t> </a:t>
            </a:r>
            <a:r>
              <a:rPr sz="1400" dirty="0" err="1">
                <a:solidFill>
                  <a:srgbClr val="F4F4F7"/>
                </a:solidFill>
                <a:latin typeface="Articulat CF Normal" pitchFamily="2" charset="77"/>
              </a:rPr>
              <a:t>nostrud</a:t>
            </a:r>
            <a:r>
              <a:rPr sz="1400" dirty="0">
                <a:solidFill>
                  <a:srgbClr val="F4F4F7"/>
                </a:solidFill>
                <a:latin typeface="Articulat CF Normal" pitchFamily="2" charset="77"/>
              </a:rPr>
              <a:t> exercitation </a:t>
            </a:r>
            <a:r>
              <a:rPr sz="1400" dirty="0" err="1">
                <a:solidFill>
                  <a:srgbClr val="F4F4F7"/>
                </a:solidFill>
                <a:latin typeface="Articulat CF Normal" pitchFamily="2" charset="77"/>
              </a:rPr>
              <a:t>ullamco</a:t>
            </a:r>
            <a:r>
              <a:rPr sz="1400" dirty="0">
                <a:solidFill>
                  <a:srgbClr val="F4F4F7"/>
                </a:solidFill>
                <a:latin typeface="Articulat CF Normal" pitchFamily="2" charset="77"/>
              </a:rPr>
              <a:t> </a:t>
            </a:r>
            <a:r>
              <a:rPr sz="1400" dirty="0" err="1">
                <a:solidFill>
                  <a:srgbClr val="F4F4F7"/>
                </a:solidFill>
                <a:latin typeface="Articulat CF Normal" pitchFamily="2" charset="77"/>
              </a:rPr>
              <a:t>laboris</a:t>
            </a:r>
            <a:r>
              <a:rPr sz="1400" dirty="0">
                <a:solidFill>
                  <a:srgbClr val="F4F4F7"/>
                </a:solidFill>
                <a:latin typeface="Articulat CF Normal" pitchFamily="2" charset="77"/>
              </a:rPr>
              <a:t> nisi </a:t>
            </a:r>
            <a:r>
              <a:rPr sz="1400" dirty="0" err="1">
                <a:solidFill>
                  <a:srgbClr val="F4F4F7"/>
                </a:solidFill>
                <a:latin typeface="Articulat CF Normal" pitchFamily="2" charset="77"/>
              </a:rPr>
              <a:t>ut</a:t>
            </a:r>
            <a:r>
              <a:rPr sz="1400" dirty="0">
                <a:solidFill>
                  <a:srgbClr val="F4F4F7"/>
                </a:solidFill>
                <a:latin typeface="Articulat CF Normal" pitchFamily="2" charset="77"/>
              </a:rPr>
              <a:t> </a:t>
            </a:r>
            <a:r>
              <a:rPr sz="1400" dirty="0" err="1">
                <a:solidFill>
                  <a:srgbClr val="F4F4F7"/>
                </a:solidFill>
                <a:latin typeface="Articulat CF Normal" pitchFamily="2" charset="77"/>
              </a:rPr>
              <a:t>aliquip</a:t>
            </a:r>
            <a:r>
              <a:rPr sz="1400" dirty="0">
                <a:solidFill>
                  <a:srgbClr val="F4F4F7"/>
                </a:solidFill>
                <a:latin typeface="Articulat CF Normal" pitchFamily="2" charset="77"/>
              </a:rPr>
              <a:t> ex </a:t>
            </a:r>
            <a:r>
              <a:rPr sz="1400" dirty="0" err="1">
                <a:solidFill>
                  <a:srgbClr val="F4F4F7"/>
                </a:solidFill>
                <a:latin typeface="Articulat CF Normal" pitchFamily="2" charset="77"/>
              </a:rPr>
              <a:t>ea</a:t>
            </a:r>
            <a:r>
              <a:rPr sz="1400" dirty="0">
                <a:solidFill>
                  <a:srgbClr val="F4F4F7"/>
                </a:solidFill>
                <a:latin typeface="Articulat CF Normal" pitchFamily="2" charset="77"/>
              </a:rPr>
              <a:t> </a:t>
            </a:r>
            <a:r>
              <a:rPr sz="1400" dirty="0" err="1">
                <a:solidFill>
                  <a:srgbClr val="F4F4F7"/>
                </a:solidFill>
                <a:latin typeface="Articulat CF Normal" pitchFamily="2" charset="77"/>
              </a:rPr>
              <a:t>commodo</a:t>
            </a:r>
            <a:r>
              <a:rPr sz="1400" dirty="0">
                <a:solidFill>
                  <a:srgbClr val="F4F4F7"/>
                </a:solidFill>
                <a:latin typeface="Articulat CF Normal" pitchFamily="2" charset="77"/>
              </a:rPr>
              <a:t> </a:t>
            </a:r>
            <a:r>
              <a:rPr sz="1400" dirty="0" err="1">
                <a:solidFill>
                  <a:srgbClr val="F4F4F7"/>
                </a:solidFill>
                <a:latin typeface="Articulat CF Normal" pitchFamily="2" charset="77"/>
              </a:rPr>
              <a:t>consequat</a:t>
            </a:r>
            <a:r>
              <a:rPr sz="1400" dirty="0">
                <a:solidFill>
                  <a:srgbClr val="F4F4F7"/>
                </a:solidFill>
                <a:latin typeface="Articulat CF Normal" pitchFamily="2" charset="77"/>
              </a:rPr>
              <a:t>. Duis </a:t>
            </a:r>
            <a:r>
              <a:rPr sz="1400" dirty="0" err="1">
                <a:solidFill>
                  <a:srgbClr val="F4F4F7"/>
                </a:solidFill>
                <a:latin typeface="Articulat CF Normal" pitchFamily="2" charset="77"/>
              </a:rPr>
              <a:t>aute</a:t>
            </a:r>
            <a:r>
              <a:rPr sz="1400" dirty="0">
                <a:solidFill>
                  <a:srgbClr val="F4F4F7"/>
                </a:solidFill>
                <a:latin typeface="Articulat CF Normal" pitchFamily="2" charset="77"/>
              </a:rPr>
              <a:t> </a:t>
            </a:r>
            <a:r>
              <a:rPr sz="1400" dirty="0" err="1">
                <a:solidFill>
                  <a:srgbClr val="F4F4F7"/>
                </a:solidFill>
                <a:latin typeface="Articulat CF Normal" pitchFamily="2" charset="77"/>
              </a:rPr>
              <a:t>irure</a:t>
            </a:r>
            <a:r>
              <a:rPr sz="1400" dirty="0">
                <a:solidFill>
                  <a:srgbClr val="F4F4F7"/>
                </a:solidFill>
                <a:latin typeface="Articulat CF Normal" pitchFamily="2" charset="77"/>
              </a:rPr>
              <a:t> dolor in </a:t>
            </a:r>
            <a:r>
              <a:rPr sz="1400" dirty="0" err="1">
                <a:solidFill>
                  <a:srgbClr val="F4F4F7"/>
                </a:solidFill>
                <a:latin typeface="Articulat CF Normal" pitchFamily="2" charset="77"/>
              </a:rPr>
              <a:t>reprehenderit</a:t>
            </a:r>
            <a:r>
              <a:rPr sz="1400" dirty="0">
                <a:solidFill>
                  <a:srgbClr val="F4F4F7"/>
                </a:solidFill>
                <a:latin typeface="Articulat CF Normal" pitchFamily="2" charset="77"/>
              </a:rPr>
              <a:t> in </a:t>
            </a:r>
            <a:r>
              <a:rPr sz="1400" dirty="0" err="1">
                <a:solidFill>
                  <a:srgbClr val="F4F4F7"/>
                </a:solidFill>
                <a:latin typeface="Articulat CF Normal" pitchFamily="2" charset="77"/>
              </a:rPr>
              <a:t>voluptate</a:t>
            </a:r>
            <a:r>
              <a:rPr sz="1400" dirty="0">
                <a:solidFill>
                  <a:srgbClr val="F4F4F7"/>
                </a:solidFill>
                <a:latin typeface="Articulat CF Normal" pitchFamily="2" charset="77"/>
              </a:rPr>
              <a:t> </a:t>
            </a:r>
            <a:r>
              <a:rPr sz="1400" dirty="0" err="1">
                <a:solidFill>
                  <a:srgbClr val="F4F4F7"/>
                </a:solidFill>
                <a:latin typeface="Articulat CF Normal" pitchFamily="2" charset="77"/>
              </a:rPr>
              <a:t>velit</a:t>
            </a:r>
            <a:r>
              <a:rPr sz="1400" dirty="0">
                <a:solidFill>
                  <a:srgbClr val="F4F4F7"/>
                </a:solidFill>
                <a:latin typeface="Articulat CF Normal" pitchFamily="2" charset="77"/>
              </a:rPr>
              <a:t> </a:t>
            </a:r>
            <a:r>
              <a:rPr sz="1400" dirty="0" err="1">
                <a:solidFill>
                  <a:srgbClr val="F4F4F7"/>
                </a:solidFill>
                <a:latin typeface="Articulat CF Normal" pitchFamily="2" charset="77"/>
              </a:rPr>
              <a:t>esse</a:t>
            </a:r>
            <a:r>
              <a:rPr sz="1400" dirty="0">
                <a:solidFill>
                  <a:srgbClr val="F4F4F7"/>
                </a:solidFill>
                <a:latin typeface="Articulat CF Normal" pitchFamily="2" charset="77"/>
              </a:rPr>
              <a:t> </a:t>
            </a:r>
            <a:r>
              <a:rPr sz="1400" dirty="0" err="1">
                <a:solidFill>
                  <a:srgbClr val="F4F4F7"/>
                </a:solidFill>
                <a:latin typeface="Articulat CF Normal" pitchFamily="2" charset="77"/>
              </a:rPr>
              <a:t>cillum</a:t>
            </a:r>
            <a:r>
              <a:rPr sz="1400" dirty="0">
                <a:solidFill>
                  <a:srgbClr val="F4F4F7"/>
                </a:solidFill>
                <a:latin typeface="Articulat CF Normal" pitchFamily="2" charset="77"/>
              </a:rPr>
              <a:t> dolore </a:t>
            </a:r>
            <a:r>
              <a:rPr sz="1400" dirty="0" err="1">
                <a:solidFill>
                  <a:srgbClr val="F4F4F7"/>
                </a:solidFill>
                <a:latin typeface="Articulat CF Normal" pitchFamily="2" charset="77"/>
              </a:rPr>
              <a:t>eu</a:t>
            </a:r>
            <a:r>
              <a:rPr sz="1400" dirty="0">
                <a:solidFill>
                  <a:srgbClr val="F4F4F7"/>
                </a:solidFill>
                <a:latin typeface="Articulat CF Normal" pitchFamily="2" charset="77"/>
              </a:rPr>
              <a:t> </a:t>
            </a:r>
            <a:r>
              <a:rPr sz="1400" dirty="0" err="1">
                <a:solidFill>
                  <a:srgbClr val="F4F4F7"/>
                </a:solidFill>
                <a:latin typeface="Articulat CF Normal" pitchFamily="2" charset="77"/>
              </a:rPr>
              <a:t>fugiat</a:t>
            </a:r>
            <a:r>
              <a:rPr sz="1400" dirty="0">
                <a:solidFill>
                  <a:srgbClr val="F4F4F7"/>
                </a:solidFill>
                <a:latin typeface="Articulat CF Normal" pitchFamily="2" charset="77"/>
              </a:rPr>
              <a:t> </a:t>
            </a:r>
            <a:r>
              <a:rPr sz="1400" dirty="0" err="1">
                <a:solidFill>
                  <a:srgbClr val="F4F4F7"/>
                </a:solidFill>
                <a:latin typeface="Articulat CF Normal" pitchFamily="2" charset="77"/>
              </a:rPr>
              <a:t>nulla</a:t>
            </a:r>
            <a:r>
              <a:rPr sz="1400" dirty="0">
                <a:solidFill>
                  <a:srgbClr val="F4F4F7"/>
                </a:solidFill>
                <a:latin typeface="Articulat CF Normal" pitchFamily="2" charset="77"/>
              </a:rPr>
              <a:t> </a:t>
            </a:r>
            <a:r>
              <a:rPr sz="1400" dirty="0" err="1">
                <a:solidFill>
                  <a:srgbClr val="F4F4F7"/>
                </a:solidFill>
                <a:latin typeface="Articulat CF Normal" pitchFamily="2" charset="77"/>
              </a:rPr>
              <a:t>pariatur</a:t>
            </a:r>
            <a:r>
              <a:rPr sz="1400" dirty="0">
                <a:solidFill>
                  <a:srgbClr val="F4F4F7"/>
                </a:solidFill>
                <a:latin typeface="Articulat CF Normal" pitchFamily="2" charset="77"/>
              </a:rPr>
              <a:t>. </a:t>
            </a:r>
          </a:p>
        </p:txBody>
      </p:sp>
    </p:spTree>
    <p:extLst>
      <p:ext uri="{BB962C8B-B14F-4D97-AF65-F5344CB8AC3E}">
        <p14:creationId xmlns:p14="http://schemas.microsoft.com/office/powerpoint/2010/main" val="3700449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92419-80FD-D523-709B-5C357630365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F189741-F12C-5C75-31DE-FD4C67382A98}"/>
              </a:ext>
            </a:extLst>
          </p:cNvPr>
          <p:cNvSpPr>
            <a:spLocks noGrp="1"/>
          </p:cNvSpPr>
          <p:nvPr>
            <p:ph type="dt" sz="half" idx="10"/>
          </p:nvPr>
        </p:nvSpPr>
        <p:spPr/>
        <p:txBody>
          <a:bodyPr/>
          <a:lstStyle/>
          <a:p>
            <a:fld id="{86119117-C9A3-4155-8E20-34E9C96B89FB}" type="datetimeFigureOut">
              <a:rPr lang="en-US" smtClean="0"/>
              <a:t>8/28/2026</a:t>
            </a:fld>
            <a:endParaRPr lang="en-US"/>
          </a:p>
        </p:txBody>
      </p:sp>
      <p:sp>
        <p:nvSpPr>
          <p:cNvPr id="4" name="Footer Placeholder 3">
            <a:extLst>
              <a:ext uri="{FF2B5EF4-FFF2-40B4-BE49-F238E27FC236}">
                <a16:creationId xmlns:a16="http://schemas.microsoft.com/office/drawing/2014/main" id="{C43FAACA-A109-B3FE-AE4D-8513F212D4E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A29C27E-8D53-C9B9-A114-B58330488D17}"/>
              </a:ext>
            </a:extLst>
          </p:cNvPr>
          <p:cNvSpPr>
            <a:spLocks noGrp="1"/>
          </p:cNvSpPr>
          <p:nvPr>
            <p:ph type="sldNum" sz="quarter" idx="12"/>
          </p:nvPr>
        </p:nvSpPr>
        <p:spPr/>
        <p:txBody>
          <a:bodyPr/>
          <a:lstStyle/>
          <a:p>
            <a:fld id="{C292B346-D053-4D97-ADB3-4F60DEBB8D85}" type="slidenum">
              <a:rPr lang="en-US" smtClean="0"/>
              <a:t>‹#›</a:t>
            </a:fld>
            <a:endParaRPr lang="en-US"/>
          </a:p>
        </p:txBody>
      </p:sp>
      <p:pic>
        <p:nvPicPr>
          <p:cNvPr id="6" name="Picture 5">
            <a:extLst>
              <a:ext uri="{FF2B5EF4-FFF2-40B4-BE49-F238E27FC236}">
                <a16:creationId xmlns:a16="http://schemas.microsoft.com/office/drawing/2014/main" id="{98FD451B-A6D7-A7FA-31C3-E0FEC101D85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6471" t="3932" r="20784" b="43127"/>
          <a:stretch/>
        </p:blipFill>
        <p:spPr>
          <a:xfrm>
            <a:off x="1" y="-18001"/>
            <a:ext cx="12191999" cy="6858000"/>
          </a:xfrm>
          <a:prstGeom prst="rect">
            <a:avLst/>
          </a:prstGeom>
        </p:spPr>
      </p:pic>
      <p:sp>
        <p:nvSpPr>
          <p:cNvPr id="7" name="Slide Title Goes Here">
            <a:extLst>
              <a:ext uri="{FF2B5EF4-FFF2-40B4-BE49-F238E27FC236}">
                <a16:creationId xmlns:a16="http://schemas.microsoft.com/office/drawing/2014/main" id="{670BF1AE-AD71-E3B5-2A9A-B25C2B3DBB82}"/>
              </a:ext>
            </a:extLst>
          </p:cNvPr>
          <p:cNvSpPr txBox="1">
            <a:spLocks/>
          </p:cNvSpPr>
          <p:nvPr userDrawn="1"/>
        </p:nvSpPr>
        <p:spPr>
          <a:xfrm>
            <a:off x="2209800" y="1690688"/>
            <a:ext cx="8137362" cy="3729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chorCtr="0">
            <a:noAutofit/>
          </a:bodyPr>
          <a:lstStyle>
            <a:lvl1pPr marL="0" marR="0" indent="0" algn="l" defTabSz="2438337" rtl="0" latinLnBrk="0">
              <a:lnSpc>
                <a:spcPct val="90000"/>
              </a:lnSpc>
              <a:spcBef>
                <a:spcPts val="0"/>
              </a:spcBef>
              <a:spcAft>
                <a:spcPts val="0"/>
              </a:spcAft>
              <a:buClrTx/>
              <a:buSzTx/>
              <a:buFontTx/>
              <a:buNone/>
              <a:tabLst/>
              <a:defRPr sz="9000" b="0" i="0" u="none" strike="noStrike" cap="none" spc="0" baseline="0">
                <a:solidFill>
                  <a:srgbClr val="023ED1"/>
                </a:solidFill>
                <a:uFillTx/>
                <a:latin typeface="IvyPresto Display SemiBold"/>
                <a:ea typeface="IvyPresto Display SemiBold"/>
                <a:cs typeface="IvyPresto Display SemiBold"/>
                <a:sym typeface="IvyPresto Display SemiBold"/>
              </a:defRPr>
            </a:lvl1pPr>
            <a:lvl2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algn="ctr" hangingPunct="1"/>
            <a:r>
              <a:rPr lang="en-US" sz="5400" b="1" dirty="0">
                <a:solidFill>
                  <a:schemeClr val="bg1"/>
                </a:solidFill>
                <a:latin typeface="Articulat CF Demi Bold" pitchFamily="2" charset="77"/>
              </a:rPr>
              <a:t>Lorem ipsum dolor </a:t>
            </a:r>
            <a:r>
              <a:rPr lang="en-US" sz="5400" b="1" dirty="0" err="1">
                <a:solidFill>
                  <a:schemeClr val="bg1"/>
                </a:solidFill>
                <a:latin typeface="Articulat CF Demi Bold" pitchFamily="2" charset="77"/>
              </a:rPr>
              <a:t>amet</a:t>
            </a:r>
            <a:r>
              <a:rPr lang="en-US" sz="5400" b="1" dirty="0">
                <a:solidFill>
                  <a:schemeClr val="bg1"/>
                </a:solidFill>
                <a:latin typeface="Articulat CF Demi Bold" pitchFamily="2" charset="77"/>
              </a:rPr>
              <a:t> </a:t>
            </a:r>
          </a:p>
          <a:p>
            <a:pPr algn="ctr" hangingPunct="1"/>
            <a:r>
              <a:rPr lang="en-US" sz="5400" b="1" dirty="0">
                <a:solidFill>
                  <a:schemeClr val="bg1"/>
                </a:solidFill>
                <a:latin typeface="Articulat CF Demi Bold" pitchFamily="2" charset="77"/>
              </a:rPr>
              <a:t>sit </a:t>
            </a:r>
            <a:r>
              <a:rPr lang="en-US" sz="5400" b="1" dirty="0" err="1">
                <a:solidFill>
                  <a:schemeClr val="bg1"/>
                </a:solidFill>
                <a:latin typeface="Articulat CF Demi Bold" pitchFamily="2" charset="77"/>
              </a:rPr>
              <a:t>consectetur</a:t>
            </a:r>
            <a:r>
              <a:rPr lang="en-US" sz="5400" b="1" dirty="0">
                <a:solidFill>
                  <a:schemeClr val="bg1"/>
                </a:solidFill>
                <a:latin typeface="Articulat CF Demi Bold" pitchFamily="2" charset="77"/>
              </a:rPr>
              <a:t> dolore</a:t>
            </a:r>
          </a:p>
        </p:txBody>
      </p:sp>
      <p:sp>
        <p:nvSpPr>
          <p:cNvPr id="8" name="Section Title Goes Here">
            <a:extLst>
              <a:ext uri="{FF2B5EF4-FFF2-40B4-BE49-F238E27FC236}">
                <a16:creationId xmlns:a16="http://schemas.microsoft.com/office/drawing/2014/main" id="{465C025E-1BED-9C6A-8ABF-9DD3267BA75A}"/>
              </a:ext>
            </a:extLst>
          </p:cNvPr>
          <p:cNvSpPr txBox="1"/>
          <p:nvPr userDrawn="1"/>
        </p:nvSpPr>
        <p:spPr>
          <a:xfrm>
            <a:off x="737102" y="739586"/>
            <a:ext cx="4945900" cy="12830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t" anchorCtr="0">
            <a:noAutofit/>
          </a:bodyPr>
          <a:lstStyle>
            <a:lvl1pPr algn="l">
              <a:lnSpc>
                <a:spcPct val="90000"/>
              </a:lnSpc>
              <a:defRPr sz="12000">
                <a:solidFill>
                  <a:srgbClr val="FFFFFF"/>
                </a:solidFill>
                <a:latin typeface="IvyPresto Display SemiBold"/>
                <a:ea typeface="IvyPresto Display SemiBold"/>
                <a:cs typeface="IvyPresto Display SemiBold"/>
                <a:sym typeface="IvyPresto Display SemiBold"/>
              </a:defRPr>
            </a:lvl1pPr>
          </a:lstStyle>
          <a:p>
            <a:pPr>
              <a:lnSpc>
                <a:spcPct val="100000"/>
              </a:lnSpc>
            </a:pPr>
            <a:r>
              <a:rPr lang="en-US" sz="1600" b="1" spc="300" dirty="0">
                <a:solidFill>
                  <a:srgbClr val="FF655C"/>
                </a:solidFill>
                <a:latin typeface="Articulat CF" pitchFamily="2" charset="77"/>
              </a:rPr>
              <a:t>LOREM IPSUM DOLOR SIT</a:t>
            </a:r>
          </a:p>
        </p:txBody>
      </p:sp>
    </p:spTree>
    <p:extLst>
      <p:ext uri="{BB962C8B-B14F-4D97-AF65-F5344CB8AC3E}">
        <p14:creationId xmlns:p14="http://schemas.microsoft.com/office/powerpoint/2010/main" val="35951515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33D4A-BCFB-6BA0-A96D-92DC87E51C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2B46602-2216-5C88-C654-3E29F846C1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5B94780-1545-B715-EFD0-14FD3A3487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C1CA3F5-AD59-4060-3617-B3F67262CEE3}"/>
              </a:ext>
            </a:extLst>
          </p:cNvPr>
          <p:cNvSpPr>
            <a:spLocks noGrp="1"/>
          </p:cNvSpPr>
          <p:nvPr>
            <p:ph type="dt" sz="half" idx="10"/>
          </p:nvPr>
        </p:nvSpPr>
        <p:spPr/>
        <p:txBody>
          <a:bodyPr/>
          <a:lstStyle/>
          <a:p>
            <a:fld id="{86119117-C9A3-4155-8E20-34E9C96B89FB}" type="datetimeFigureOut">
              <a:rPr lang="en-US" smtClean="0"/>
              <a:t>8/28/2026</a:t>
            </a:fld>
            <a:endParaRPr lang="en-US"/>
          </a:p>
        </p:txBody>
      </p:sp>
      <p:sp>
        <p:nvSpPr>
          <p:cNvPr id="6" name="Footer Placeholder 5">
            <a:extLst>
              <a:ext uri="{FF2B5EF4-FFF2-40B4-BE49-F238E27FC236}">
                <a16:creationId xmlns:a16="http://schemas.microsoft.com/office/drawing/2014/main" id="{CEB190AF-5511-924D-8288-63686F7623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780486-D68F-305F-1CA9-05565C200F8D}"/>
              </a:ext>
            </a:extLst>
          </p:cNvPr>
          <p:cNvSpPr>
            <a:spLocks noGrp="1"/>
          </p:cNvSpPr>
          <p:nvPr>
            <p:ph type="sldNum" sz="quarter" idx="12"/>
          </p:nvPr>
        </p:nvSpPr>
        <p:spPr/>
        <p:txBody>
          <a:bodyPr/>
          <a:lstStyle/>
          <a:p>
            <a:fld id="{C292B346-D053-4D97-ADB3-4F60DEBB8D85}" type="slidenum">
              <a:rPr lang="en-US" smtClean="0"/>
              <a:t>‹#›</a:t>
            </a:fld>
            <a:endParaRPr lang="en-US"/>
          </a:p>
        </p:txBody>
      </p:sp>
    </p:spTree>
    <p:extLst>
      <p:ext uri="{BB962C8B-B14F-4D97-AF65-F5344CB8AC3E}">
        <p14:creationId xmlns:p14="http://schemas.microsoft.com/office/powerpoint/2010/main" val="3008020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748F3-6D72-FCFC-15AF-67EC6DCB19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1C6E937-D1A2-7C00-D4A9-DBB9D31A50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18DCCF0-CE68-52E6-5DD5-AFD7E2760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632E70-7163-F41D-9DAB-949F2C76F4C6}"/>
              </a:ext>
            </a:extLst>
          </p:cNvPr>
          <p:cNvSpPr>
            <a:spLocks noGrp="1"/>
          </p:cNvSpPr>
          <p:nvPr>
            <p:ph type="dt" sz="half" idx="10"/>
          </p:nvPr>
        </p:nvSpPr>
        <p:spPr/>
        <p:txBody>
          <a:bodyPr/>
          <a:lstStyle/>
          <a:p>
            <a:fld id="{86119117-C9A3-4155-8E20-34E9C96B89FB}" type="datetimeFigureOut">
              <a:rPr lang="en-US" smtClean="0"/>
              <a:t>8/28/2026</a:t>
            </a:fld>
            <a:endParaRPr lang="en-US"/>
          </a:p>
        </p:txBody>
      </p:sp>
      <p:sp>
        <p:nvSpPr>
          <p:cNvPr id="6" name="Footer Placeholder 5">
            <a:extLst>
              <a:ext uri="{FF2B5EF4-FFF2-40B4-BE49-F238E27FC236}">
                <a16:creationId xmlns:a16="http://schemas.microsoft.com/office/drawing/2014/main" id="{C6C3C733-F985-0266-DB1C-678F8C879C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93F5DA-E3ED-0EEA-9DCD-3870BE7E1681}"/>
              </a:ext>
            </a:extLst>
          </p:cNvPr>
          <p:cNvSpPr>
            <a:spLocks noGrp="1"/>
          </p:cNvSpPr>
          <p:nvPr>
            <p:ph type="sldNum" sz="quarter" idx="12"/>
          </p:nvPr>
        </p:nvSpPr>
        <p:spPr/>
        <p:txBody>
          <a:bodyPr/>
          <a:lstStyle/>
          <a:p>
            <a:fld id="{C292B346-D053-4D97-ADB3-4F60DEBB8D85}" type="slidenum">
              <a:rPr lang="en-US" smtClean="0"/>
              <a:t>‹#›</a:t>
            </a:fld>
            <a:endParaRPr lang="en-US"/>
          </a:p>
        </p:txBody>
      </p:sp>
    </p:spTree>
    <p:extLst>
      <p:ext uri="{BB962C8B-B14F-4D97-AF65-F5344CB8AC3E}">
        <p14:creationId xmlns:p14="http://schemas.microsoft.com/office/powerpoint/2010/main" val="25085456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B7CC5-F085-B039-BBF9-54865BAFE7B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FBAF009-145A-E19C-651B-3895437D584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CEAC8F-F9D7-0102-3F41-EFCA21F360E9}"/>
              </a:ext>
            </a:extLst>
          </p:cNvPr>
          <p:cNvSpPr>
            <a:spLocks noGrp="1"/>
          </p:cNvSpPr>
          <p:nvPr>
            <p:ph type="dt" sz="half" idx="10"/>
          </p:nvPr>
        </p:nvSpPr>
        <p:spPr/>
        <p:txBody>
          <a:bodyPr/>
          <a:lstStyle/>
          <a:p>
            <a:fld id="{86119117-C9A3-4155-8E20-34E9C96B89FB}" type="datetimeFigureOut">
              <a:rPr lang="en-US" smtClean="0"/>
              <a:t>8/28/2026</a:t>
            </a:fld>
            <a:endParaRPr lang="en-US"/>
          </a:p>
        </p:txBody>
      </p:sp>
      <p:sp>
        <p:nvSpPr>
          <p:cNvPr id="5" name="Footer Placeholder 4">
            <a:extLst>
              <a:ext uri="{FF2B5EF4-FFF2-40B4-BE49-F238E27FC236}">
                <a16:creationId xmlns:a16="http://schemas.microsoft.com/office/drawing/2014/main" id="{9D1641C2-6598-774E-FCDF-2CAF44FA86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546F85-9DB0-EAB5-CE34-3CB09D7E047C}"/>
              </a:ext>
            </a:extLst>
          </p:cNvPr>
          <p:cNvSpPr>
            <a:spLocks noGrp="1"/>
          </p:cNvSpPr>
          <p:nvPr>
            <p:ph type="sldNum" sz="quarter" idx="12"/>
          </p:nvPr>
        </p:nvSpPr>
        <p:spPr/>
        <p:txBody>
          <a:bodyPr/>
          <a:lstStyle/>
          <a:p>
            <a:fld id="{C292B346-D053-4D97-ADB3-4F60DEBB8D85}" type="slidenum">
              <a:rPr lang="en-US" smtClean="0"/>
              <a:t>‹#›</a:t>
            </a:fld>
            <a:endParaRPr lang="en-US"/>
          </a:p>
        </p:txBody>
      </p:sp>
    </p:spTree>
    <p:extLst>
      <p:ext uri="{BB962C8B-B14F-4D97-AF65-F5344CB8AC3E}">
        <p14:creationId xmlns:p14="http://schemas.microsoft.com/office/powerpoint/2010/main" val="1933499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70FC26E-E2B7-6BB2-D063-40B43597D31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339D1D3-14E8-3368-A128-1A326635691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741B9E-9AE8-90E6-2EEB-C3CBDF0936BE}"/>
              </a:ext>
            </a:extLst>
          </p:cNvPr>
          <p:cNvSpPr>
            <a:spLocks noGrp="1"/>
          </p:cNvSpPr>
          <p:nvPr>
            <p:ph type="dt" sz="half" idx="10"/>
          </p:nvPr>
        </p:nvSpPr>
        <p:spPr/>
        <p:txBody>
          <a:bodyPr/>
          <a:lstStyle/>
          <a:p>
            <a:fld id="{86119117-C9A3-4155-8E20-34E9C96B89FB}" type="datetimeFigureOut">
              <a:rPr lang="en-US" smtClean="0"/>
              <a:t>8/28/2026</a:t>
            </a:fld>
            <a:endParaRPr lang="en-US"/>
          </a:p>
        </p:txBody>
      </p:sp>
      <p:sp>
        <p:nvSpPr>
          <p:cNvPr id="5" name="Footer Placeholder 4">
            <a:extLst>
              <a:ext uri="{FF2B5EF4-FFF2-40B4-BE49-F238E27FC236}">
                <a16:creationId xmlns:a16="http://schemas.microsoft.com/office/drawing/2014/main" id="{502CAF56-E818-E9B6-0EF0-15CF499991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B24C84-5238-D2B7-81EC-8492112C4F38}"/>
              </a:ext>
            </a:extLst>
          </p:cNvPr>
          <p:cNvSpPr>
            <a:spLocks noGrp="1"/>
          </p:cNvSpPr>
          <p:nvPr>
            <p:ph type="sldNum" sz="quarter" idx="12"/>
          </p:nvPr>
        </p:nvSpPr>
        <p:spPr/>
        <p:txBody>
          <a:bodyPr/>
          <a:lstStyle/>
          <a:p>
            <a:fld id="{C292B346-D053-4D97-ADB3-4F60DEBB8D85}" type="slidenum">
              <a:rPr lang="en-US" smtClean="0"/>
              <a:t>‹#›</a:t>
            </a:fld>
            <a:endParaRPr lang="en-US"/>
          </a:p>
        </p:txBody>
      </p:sp>
    </p:spTree>
    <p:extLst>
      <p:ext uri="{BB962C8B-B14F-4D97-AF65-F5344CB8AC3E}">
        <p14:creationId xmlns:p14="http://schemas.microsoft.com/office/powerpoint/2010/main" val="597333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le">
    <p:bg>
      <p:bgPr>
        <a:solidFill>
          <a:schemeClr val="bg1"/>
        </a:solidFill>
        <a:effectLst/>
      </p:bgPr>
    </p:bg>
    <p:spTree>
      <p:nvGrpSpPr>
        <p:cNvPr id="1" name=""/>
        <p:cNvGrpSpPr/>
        <p:nvPr/>
      </p:nvGrpSpPr>
      <p:grpSpPr>
        <a:xfrm>
          <a:off x="0" y="0"/>
          <a:ext cx="0" cy="0"/>
          <a:chOff x="0" y="0"/>
          <a:chExt cx="0" cy="0"/>
        </a:xfrm>
      </p:grpSpPr>
      <p:sp>
        <p:nvSpPr>
          <p:cNvPr id="11" name="Body Level One…"/>
          <p:cNvSpPr txBox="1">
            <a:spLocks noGrp="1"/>
          </p:cNvSpPr>
          <p:nvPr>
            <p:ph type="body" sz="quarter" idx="1" hasCustomPrompt="1"/>
          </p:nvPr>
        </p:nvSpPr>
        <p:spPr>
          <a:xfrm>
            <a:off x="600670" y="5929931"/>
            <a:ext cx="10985502" cy="318490"/>
          </a:xfrm>
          <a:prstGeom prst="rect">
            <a:avLst/>
          </a:prstGeom>
        </p:spPr>
        <p:txBody>
          <a:bodyPr lIns="45718" tIns="45718" rIns="45718" bIns="45718" numCol="1" spcCol="38100"/>
          <a:lstStyle>
            <a:lvl1pPr marL="0" indent="0" defTabSz="412750">
              <a:lnSpc>
                <a:spcPct val="100000"/>
              </a:lnSpc>
              <a:spcBef>
                <a:spcPts val="0"/>
              </a:spcBef>
              <a:buSzTx/>
              <a:buNone/>
              <a:defRPr sz="1800" b="1">
                <a:latin typeface="+mn-lt"/>
                <a:ea typeface="+mn-ea"/>
                <a:cs typeface="+mn-cs"/>
                <a:sym typeface="Helvetica Neue"/>
              </a:defRPr>
            </a:lvl1pPr>
            <a:lvl2pPr marL="533400" indent="-228600" defTabSz="412750">
              <a:lnSpc>
                <a:spcPct val="100000"/>
              </a:lnSpc>
              <a:spcBef>
                <a:spcPts val="0"/>
              </a:spcBef>
              <a:defRPr sz="1800" b="1">
                <a:latin typeface="+mn-lt"/>
                <a:ea typeface="+mn-ea"/>
                <a:cs typeface="+mn-cs"/>
                <a:sym typeface="Helvetica Neue"/>
              </a:defRPr>
            </a:lvl2pPr>
            <a:lvl3pPr marL="838200" indent="-228600" defTabSz="412750">
              <a:lnSpc>
                <a:spcPct val="100000"/>
              </a:lnSpc>
              <a:spcBef>
                <a:spcPts val="0"/>
              </a:spcBef>
              <a:defRPr sz="1800" b="1">
                <a:latin typeface="+mn-lt"/>
                <a:ea typeface="+mn-ea"/>
                <a:cs typeface="+mn-cs"/>
                <a:sym typeface="Helvetica Neue"/>
              </a:defRPr>
            </a:lvl3pPr>
            <a:lvl4pPr marL="1143000" indent="-228600" defTabSz="412750">
              <a:lnSpc>
                <a:spcPct val="100000"/>
              </a:lnSpc>
              <a:spcBef>
                <a:spcPts val="0"/>
              </a:spcBef>
              <a:defRPr sz="1800" b="1">
                <a:latin typeface="+mn-lt"/>
                <a:ea typeface="+mn-ea"/>
                <a:cs typeface="+mn-cs"/>
                <a:sym typeface="Helvetica Neue"/>
              </a:defRPr>
            </a:lvl4pPr>
            <a:lvl5pPr marL="1447800" indent="-228600" defTabSz="412750">
              <a:lnSpc>
                <a:spcPct val="100000"/>
              </a:lnSpc>
              <a:spcBef>
                <a:spcPts val="0"/>
              </a:spcBef>
              <a:defRPr sz="1800" b="1">
                <a:latin typeface="+mn-lt"/>
                <a:ea typeface="+mn-ea"/>
                <a:cs typeface="+mn-cs"/>
                <a:sym typeface="Helvetica Neue"/>
              </a:defRPr>
            </a:lvl5pPr>
          </a:lstStyle>
          <a:p>
            <a:r>
              <a:t>Author and Date</a:t>
            </a:r>
          </a:p>
          <a:p>
            <a:pPr lvl="1"/>
            <a:endParaRPr/>
          </a:p>
          <a:p>
            <a:pPr lvl="2"/>
            <a:endParaRPr/>
          </a:p>
          <a:p>
            <a:pPr lvl="3"/>
            <a:endParaRPr/>
          </a:p>
          <a:p>
            <a:pPr lvl="4"/>
            <a:endParaRPr/>
          </a:p>
        </p:txBody>
      </p:sp>
      <p:sp>
        <p:nvSpPr>
          <p:cNvPr id="12" name="Presentation Title"/>
          <p:cNvSpPr txBox="1">
            <a:spLocks noGrp="1"/>
          </p:cNvSpPr>
          <p:nvPr>
            <p:ph type="title" hasCustomPrompt="1"/>
          </p:nvPr>
        </p:nvSpPr>
        <p:spPr>
          <a:xfrm>
            <a:off x="603248" y="1287496"/>
            <a:ext cx="10985503" cy="2324101"/>
          </a:xfrm>
          <a:prstGeom prst="rect">
            <a:avLst/>
          </a:prstGeom>
        </p:spPr>
        <p:txBody>
          <a:bodyPr anchor="b"/>
          <a:lstStyle>
            <a:lvl1pPr>
              <a:defRPr sz="5800" spc="-116"/>
            </a:lvl1pPr>
          </a:lstStyle>
          <a:p>
            <a:r>
              <a:rPr dirty="0"/>
              <a:t>Presentation Title</a:t>
            </a:r>
          </a:p>
        </p:txBody>
      </p:sp>
      <p:sp>
        <p:nvSpPr>
          <p:cNvPr id="13" name="Body Level One…"/>
          <p:cNvSpPr txBox="1">
            <a:spLocks noGrp="1"/>
          </p:cNvSpPr>
          <p:nvPr>
            <p:ph type="body" sz="quarter" idx="21" hasCustomPrompt="1"/>
          </p:nvPr>
        </p:nvSpPr>
        <p:spPr>
          <a:xfrm>
            <a:off x="600671" y="3611595"/>
            <a:ext cx="10985501" cy="952501"/>
          </a:xfrm>
          <a:prstGeom prst="rect">
            <a:avLst/>
          </a:prstGeom>
        </p:spPr>
        <p:txBody>
          <a:bodyPr numCol="1" spcCol="38100"/>
          <a:lstStyle>
            <a:lvl1pPr marL="0" indent="0" defTabSz="412750">
              <a:lnSpc>
                <a:spcPct val="100000"/>
              </a:lnSpc>
              <a:spcBef>
                <a:spcPts val="0"/>
              </a:spcBef>
              <a:buSzTx/>
              <a:buNone/>
              <a:defRPr sz="2750" b="1">
                <a:latin typeface="+mn-lt"/>
                <a:ea typeface="+mn-ea"/>
                <a:cs typeface="+mn-cs"/>
                <a:sym typeface="Helvetica Neue"/>
              </a:defRPr>
            </a:lvl1pPr>
          </a:lstStyle>
          <a:p>
            <a:r>
              <a:t>Presentation Subtitle</a:t>
            </a: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550315607"/>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2508546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2871672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370033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2BAA4-4DA1-3E81-97EF-8B7BF052E16D}"/>
              </a:ext>
            </a:extLst>
          </p:cNvPr>
          <p:cNvSpPr>
            <a:spLocks noGrp="1"/>
          </p:cNvSpPr>
          <p:nvPr>
            <p:ph type="title"/>
          </p:nvPr>
        </p:nvSpPr>
        <p:spPr/>
        <p:txBody>
          <a:bodyPr/>
          <a:lstStyle>
            <a:lvl1pPr>
              <a:defRPr>
                <a:solidFill>
                  <a:srgbClr val="00008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1062A019-4433-FDF9-92E9-DD848AB27844}"/>
              </a:ext>
            </a:extLst>
          </p:cNvPr>
          <p:cNvSpPr>
            <a:spLocks noGrp="1"/>
          </p:cNvSpPr>
          <p:nvPr>
            <p:ph idx="1"/>
          </p:nvPr>
        </p:nvSpPr>
        <p:spPr/>
        <p:txBody>
          <a:bodyPr/>
          <a:lstStyle>
            <a:lvl1pPr>
              <a:buClr>
                <a:srgbClr val="00003D"/>
              </a:buClr>
              <a:defRPr>
                <a:solidFill>
                  <a:srgbClr val="00003D"/>
                </a:solidFill>
                <a:latin typeface="Arial" panose="020B0604020202020204" pitchFamily="34" charset="0"/>
                <a:cs typeface="Arial" panose="020B0604020202020204" pitchFamily="34" charset="0"/>
              </a:defRPr>
            </a:lvl1pPr>
            <a:lvl2pPr>
              <a:buClr>
                <a:srgbClr val="00003D"/>
              </a:buClr>
              <a:defRPr>
                <a:solidFill>
                  <a:srgbClr val="00003D"/>
                </a:solidFill>
                <a:latin typeface="Arial" panose="020B0604020202020204" pitchFamily="34" charset="0"/>
                <a:cs typeface="Arial" panose="020B0604020202020204" pitchFamily="34" charset="0"/>
              </a:defRPr>
            </a:lvl2pPr>
            <a:lvl3pPr>
              <a:buClr>
                <a:srgbClr val="00003D"/>
              </a:buClr>
              <a:defRPr>
                <a:solidFill>
                  <a:srgbClr val="00003D"/>
                </a:solidFill>
                <a:latin typeface="Arial" panose="020B0604020202020204" pitchFamily="34" charset="0"/>
                <a:cs typeface="Arial" panose="020B0604020202020204" pitchFamily="34" charset="0"/>
              </a:defRPr>
            </a:lvl3pPr>
            <a:lvl4pPr>
              <a:buClr>
                <a:srgbClr val="00003D"/>
              </a:buClr>
              <a:defRPr>
                <a:solidFill>
                  <a:srgbClr val="00003D"/>
                </a:solidFill>
                <a:latin typeface="Arial" panose="020B0604020202020204" pitchFamily="34" charset="0"/>
                <a:cs typeface="Arial" panose="020B0604020202020204" pitchFamily="34" charset="0"/>
              </a:defRPr>
            </a:lvl4pPr>
            <a:lvl5pPr>
              <a:buClr>
                <a:srgbClr val="00003D"/>
              </a:buClr>
              <a:defRPr>
                <a:solidFill>
                  <a:srgbClr val="00003D"/>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5681F67-62D2-FAED-3E40-37123592E451}"/>
              </a:ext>
            </a:extLst>
          </p:cNvPr>
          <p:cNvSpPr>
            <a:spLocks noGrp="1"/>
          </p:cNvSpPr>
          <p:nvPr>
            <p:ph type="dt" sz="half" idx="10"/>
          </p:nvPr>
        </p:nvSpPr>
        <p:spPr/>
        <p:txBody>
          <a:bodyPr/>
          <a:lstStyle/>
          <a:p>
            <a:fld id="{86119117-C9A3-4155-8E20-34E9C96B89FB}" type="datetimeFigureOut">
              <a:rPr lang="en-US" smtClean="0"/>
              <a:t>8/28/2026</a:t>
            </a:fld>
            <a:endParaRPr lang="en-US" dirty="0"/>
          </a:p>
        </p:txBody>
      </p:sp>
      <p:sp>
        <p:nvSpPr>
          <p:cNvPr id="5" name="Footer Placeholder 4">
            <a:extLst>
              <a:ext uri="{FF2B5EF4-FFF2-40B4-BE49-F238E27FC236}">
                <a16:creationId xmlns:a16="http://schemas.microsoft.com/office/drawing/2014/main" id="{A991F4F1-D96C-4C4E-340C-305B7A54CCF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199FB3E-450D-0690-F254-F6C7CC90384D}"/>
              </a:ext>
            </a:extLst>
          </p:cNvPr>
          <p:cNvSpPr>
            <a:spLocks noGrp="1"/>
          </p:cNvSpPr>
          <p:nvPr>
            <p:ph type="sldNum" sz="quarter" idx="12"/>
          </p:nvPr>
        </p:nvSpPr>
        <p:spPr/>
        <p:txBody>
          <a:bodyPr/>
          <a:lstStyle/>
          <a:p>
            <a:fld id="{C292B346-D053-4D97-ADB3-4F60DEBB8D85}" type="slidenum">
              <a:rPr lang="en-US" smtClean="0"/>
              <a:t>‹#›</a:t>
            </a:fld>
            <a:endParaRPr lang="en-US" dirty="0"/>
          </a:p>
        </p:txBody>
      </p:sp>
      <p:pic>
        <p:nvPicPr>
          <p:cNvPr id="9" name="Picture 8" descr="Logo&#10;&#10;Description automatically generated">
            <a:extLst>
              <a:ext uri="{FF2B5EF4-FFF2-40B4-BE49-F238E27FC236}">
                <a16:creationId xmlns:a16="http://schemas.microsoft.com/office/drawing/2014/main" id="{FD69BA2E-225D-364A-8D57-0858C66BBC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0" y="6087704"/>
            <a:ext cx="612913" cy="405171"/>
          </a:xfrm>
          <a:prstGeom prst="rect">
            <a:avLst/>
          </a:prstGeom>
        </p:spPr>
      </p:pic>
    </p:spTree>
    <p:extLst>
      <p:ext uri="{BB962C8B-B14F-4D97-AF65-F5344CB8AC3E}">
        <p14:creationId xmlns:p14="http://schemas.microsoft.com/office/powerpoint/2010/main" val="20047043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393063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461035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7458258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9198161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2841062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dirty="0"/>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8142253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7231898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7264579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E558D-22B9-E685-5A7D-49940F9D8D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E8C1B0C-3AA1-CAA4-B8D2-8EB2BE6548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F766A74-3153-B11A-002B-AEAAD9844E89}"/>
              </a:ext>
            </a:extLst>
          </p:cNvPr>
          <p:cNvSpPr>
            <a:spLocks noGrp="1"/>
          </p:cNvSpPr>
          <p:nvPr>
            <p:ph type="dt" sz="half" idx="10"/>
          </p:nvPr>
        </p:nvSpPr>
        <p:spPr/>
        <p:txBody>
          <a:bodyPr/>
          <a:lstStyle/>
          <a:p>
            <a:fld id="{5C2BB26A-87C3-8F44-B75B-6841AE8F3CB5}" type="datetimeFigureOut">
              <a:rPr lang="en-US" smtClean="0"/>
              <a:t>8/28/2026</a:t>
            </a:fld>
            <a:endParaRPr lang="en-US"/>
          </a:p>
        </p:txBody>
      </p:sp>
      <p:sp>
        <p:nvSpPr>
          <p:cNvPr id="5" name="Footer Placeholder 4">
            <a:extLst>
              <a:ext uri="{FF2B5EF4-FFF2-40B4-BE49-F238E27FC236}">
                <a16:creationId xmlns:a16="http://schemas.microsoft.com/office/drawing/2014/main" id="{C443DEFB-93AB-E84A-179B-952494BE12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36B15D-F093-6CCA-4800-4B42BB727D42}"/>
              </a:ext>
            </a:extLst>
          </p:cNvPr>
          <p:cNvSpPr>
            <a:spLocks noGrp="1"/>
          </p:cNvSpPr>
          <p:nvPr>
            <p:ph type="sldNum" sz="quarter" idx="12"/>
          </p:nvPr>
        </p:nvSpPr>
        <p:spPr/>
        <p:txBody>
          <a:bodyPr/>
          <a:lstStyle/>
          <a:p>
            <a:fld id="{331F935D-8E31-894A-8F53-F077217F1922}" type="slidenum">
              <a:rPr lang="en-US" smtClean="0"/>
              <a:t>‹#›</a:t>
            </a:fld>
            <a:endParaRPr lang="en-US"/>
          </a:p>
        </p:txBody>
      </p:sp>
    </p:spTree>
    <p:extLst>
      <p:ext uri="{BB962C8B-B14F-4D97-AF65-F5344CB8AC3E}">
        <p14:creationId xmlns:p14="http://schemas.microsoft.com/office/powerpoint/2010/main" val="29145011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20A35-00F4-2F20-5B52-9098DDC63A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2023A1-5AF9-943E-E7E2-EFC7AFAB7A0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4AD6F4-4E4F-1BC1-E581-217DFD2D795C}"/>
              </a:ext>
            </a:extLst>
          </p:cNvPr>
          <p:cNvSpPr>
            <a:spLocks noGrp="1"/>
          </p:cNvSpPr>
          <p:nvPr>
            <p:ph type="dt" sz="half" idx="10"/>
          </p:nvPr>
        </p:nvSpPr>
        <p:spPr/>
        <p:txBody>
          <a:bodyPr/>
          <a:lstStyle/>
          <a:p>
            <a:fld id="{5C2BB26A-87C3-8F44-B75B-6841AE8F3CB5}" type="datetimeFigureOut">
              <a:rPr lang="en-US" smtClean="0"/>
              <a:t>8/28/2026</a:t>
            </a:fld>
            <a:endParaRPr lang="en-US"/>
          </a:p>
        </p:txBody>
      </p:sp>
      <p:sp>
        <p:nvSpPr>
          <p:cNvPr id="5" name="Footer Placeholder 4">
            <a:extLst>
              <a:ext uri="{FF2B5EF4-FFF2-40B4-BE49-F238E27FC236}">
                <a16:creationId xmlns:a16="http://schemas.microsoft.com/office/drawing/2014/main" id="{DFF2CE10-B105-55E2-B0F9-967B5EEC39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FAA655-321C-AE61-7BE0-7FB8703B1103}"/>
              </a:ext>
            </a:extLst>
          </p:cNvPr>
          <p:cNvSpPr>
            <a:spLocks noGrp="1"/>
          </p:cNvSpPr>
          <p:nvPr>
            <p:ph type="sldNum" sz="quarter" idx="12"/>
          </p:nvPr>
        </p:nvSpPr>
        <p:spPr/>
        <p:txBody>
          <a:bodyPr/>
          <a:lstStyle/>
          <a:p>
            <a:fld id="{331F935D-8E31-894A-8F53-F077217F1922}" type="slidenum">
              <a:rPr lang="en-US" smtClean="0"/>
              <a:t>‹#›</a:t>
            </a:fld>
            <a:endParaRPr lang="en-US"/>
          </a:p>
        </p:txBody>
      </p:sp>
    </p:spTree>
    <p:extLst>
      <p:ext uri="{BB962C8B-B14F-4D97-AF65-F5344CB8AC3E}">
        <p14:creationId xmlns:p14="http://schemas.microsoft.com/office/powerpoint/2010/main" val="1365683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00008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067B5-ECDE-8253-86E1-1F52623E6C7D}"/>
              </a:ext>
            </a:extLst>
          </p:cNvPr>
          <p:cNvSpPr>
            <a:spLocks noGrp="1"/>
          </p:cNvSpPr>
          <p:nvPr>
            <p:ph type="title" hasCustomPrompt="1"/>
          </p:nvPr>
        </p:nvSpPr>
        <p:spPr>
          <a:xfrm>
            <a:off x="831850" y="-7937"/>
            <a:ext cx="10515600" cy="2852737"/>
          </a:xfrm>
        </p:spPr>
        <p:txBody>
          <a:bodyPr anchor="b">
            <a:normAutofit/>
          </a:bodyPr>
          <a:lstStyle>
            <a:lvl1pPr>
              <a:defRPr sz="2000" b="1">
                <a:solidFill>
                  <a:srgbClr val="FF655C"/>
                </a:solidFill>
                <a:latin typeface="Articulat CF Demi Bold" panose="00000700000000000000" pitchFamily="50" charset="0"/>
              </a:defRPr>
            </a:lvl1pPr>
          </a:lstStyle>
          <a:p>
            <a:r>
              <a:rPr lang="en-US" dirty="0"/>
              <a:t>SUBTITLE GOES HERE</a:t>
            </a:r>
          </a:p>
        </p:txBody>
      </p:sp>
      <p:sp>
        <p:nvSpPr>
          <p:cNvPr id="3" name="Text Placeholder 2">
            <a:extLst>
              <a:ext uri="{FF2B5EF4-FFF2-40B4-BE49-F238E27FC236}">
                <a16:creationId xmlns:a16="http://schemas.microsoft.com/office/drawing/2014/main" id="{A6CEC2AE-7F53-02C7-93F1-1B8310F61201}"/>
              </a:ext>
            </a:extLst>
          </p:cNvPr>
          <p:cNvSpPr>
            <a:spLocks noGrp="1"/>
          </p:cNvSpPr>
          <p:nvPr>
            <p:ph type="body" idx="1" hasCustomPrompt="1"/>
          </p:nvPr>
        </p:nvSpPr>
        <p:spPr>
          <a:xfrm>
            <a:off x="838200" y="3100387"/>
            <a:ext cx="10515600" cy="1500187"/>
          </a:xfrm>
        </p:spPr>
        <p:txBody>
          <a:bodyPr>
            <a:noAutofit/>
          </a:bodyPr>
          <a:lstStyle>
            <a:lvl1pPr marL="0" indent="0">
              <a:buNone/>
              <a:defRPr sz="660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Divider Slide Title </a:t>
            </a:r>
          </a:p>
          <a:p>
            <a:pPr lvl="0"/>
            <a:r>
              <a:rPr lang="en-US" dirty="0"/>
              <a:t>Goes Here</a:t>
            </a:r>
          </a:p>
        </p:txBody>
      </p:sp>
      <p:sp>
        <p:nvSpPr>
          <p:cNvPr id="4" name="Date Placeholder 3">
            <a:extLst>
              <a:ext uri="{FF2B5EF4-FFF2-40B4-BE49-F238E27FC236}">
                <a16:creationId xmlns:a16="http://schemas.microsoft.com/office/drawing/2014/main" id="{800A496E-D453-BB9D-40B7-F58F49BDC66B}"/>
              </a:ext>
            </a:extLst>
          </p:cNvPr>
          <p:cNvSpPr>
            <a:spLocks noGrp="1"/>
          </p:cNvSpPr>
          <p:nvPr>
            <p:ph type="dt" sz="half" idx="10"/>
          </p:nvPr>
        </p:nvSpPr>
        <p:spPr/>
        <p:txBody>
          <a:bodyPr/>
          <a:lstStyle/>
          <a:p>
            <a:fld id="{86119117-C9A3-4155-8E20-34E9C96B89FB}" type="datetimeFigureOut">
              <a:rPr lang="en-US" smtClean="0"/>
              <a:t>8/28/2026</a:t>
            </a:fld>
            <a:endParaRPr lang="en-US" dirty="0"/>
          </a:p>
        </p:txBody>
      </p:sp>
      <p:sp>
        <p:nvSpPr>
          <p:cNvPr id="5" name="Footer Placeholder 4">
            <a:extLst>
              <a:ext uri="{FF2B5EF4-FFF2-40B4-BE49-F238E27FC236}">
                <a16:creationId xmlns:a16="http://schemas.microsoft.com/office/drawing/2014/main" id="{50870399-4E11-C0AB-71C5-B9B157D7EA9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9DD2353-F459-9EB6-DBC1-A8FB2BDC27A2}"/>
              </a:ext>
            </a:extLst>
          </p:cNvPr>
          <p:cNvSpPr>
            <a:spLocks noGrp="1"/>
          </p:cNvSpPr>
          <p:nvPr>
            <p:ph type="sldNum" sz="quarter" idx="12"/>
          </p:nvPr>
        </p:nvSpPr>
        <p:spPr/>
        <p:txBody>
          <a:bodyPr/>
          <a:lstStyle/>
          <a:p>
            <a:fld id="{C292B346-D053-4D97-ADB3-4F60DEBB8D85}" type="slidenum">
              <a:rPr lang="en-US" smtClean="0"/>
              <a:t>‹#›</a:t>
            </a:fld>
            <a:endParaRPr lang="en-US" dirty="0"/>
          </a:p>
        </p:txBody>
      </p:sp>
      <p:pic>
        <p:nvPicPr>
          <p:cNvPr id="7" name="Picture 6" descr="Background pattern&#10;&#10;Description automatically generated">
            <a:extLst>
              <a:ext uri="{FF2B5EF4-FFF2-40B4-BE49-F238E27FC236}">
                <a16:creationId xmlns:a16="http://schemas.microsoft.com/office/drawing/2014/main" id="{CE17A44A-4B5C-15D8-17E6-64DE2F88C42B}"/>
              </a:ext>
            </a:extLst>
          </p:cNvPr>
          <p:cNvPicPr>
            <a:picLocks noChangeAspect="1"/>
          </p:cNvPicPr>
          <p:nvPr userDrawn="1"/>
        </p:nvPicPr>
        <p:blipFill rotWithShape="1">
          <a:blip r:embed="rId2">
            <a:alphaModFix amt="30000"/>
            <a:extLst>
              <a:ext uri="{28A0092B-C50C-407E-A947-70E740481C1C}">
                <a14:useLocalDpi xmlns:a14="http://schemas.microsoft.com/office/drawing/2010/main" val="0"/>
              </a:ext>
            </a:extLst>
          </a:blip>
          <a:srcRect r="26763"/>
          <a:stretch/>
        </p:blipFill>
        <p:spPr>
          <a:xfrm>
            <a:off x="4594750" y="0"/>
            <a:ext cx="7616300" cy="6858000"/>
          </a:xfrm>
          <a:prstGeom prst="rect">
            <a:avLst/>
          </a:prstGeom>
        </p:spPr>
      </p:pic>
    </p:spTree>
    <p:extLst>
      <p:ext uri="{BB962C8B-B14F-4D97-AF65-F5344CB8AC3E}">
        <p14:creationId xmlns:p14="http://schemas.microsoft.com/office/powerpoint/2010/main" val="34920069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8CD90-5B12-C77E-0828-39A06A5B51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91DA900-0D80-5E69-F5C4-7FE4F22B628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136A616-5D0B-60FE-94C4-98D6CD6F243B}"/>
              </a:ext>
            </a:extLst>
          </p:cNvPr>
          <p:cNvSpPr>
            <a:spLocks noGrp="1"/>
          </p:cNvSpPr>
          <p:nvPr>
            <p:ph type="dt" sz="half" idx="10"/>
          </p:nvPr>
        </p:nvSpPr>
        <p:spPr/>
        <p:txBody>
          <a:bodyPr/>
          <a:lstStyle/>
          <a:p>
            <a:fld id="{5C2BB26A-87C3-8F44-B75B-6841AE8F3CB5}" type="datetimeFigureOut">
              <a:rPr lang="en-US" smtClean="0"/>
              <a:t>8/28/2026</a:t>
            </a:fld>
            <a:endParaRPr lang="en-US"/>
          </a:p>
        </p:txBody>
      </p:sp>
      <p:sp>
        <p:nvSpPr>
          <p:cNvPr id="5" name="Footer Placeholder 4">
            <a:extLst>
              <a:ext uri="{FF2B5EF4-FFF2-40B4-BE49-F238E27FC236}">
                <a16:creationId xmlns:a16="http://schemas.microsoft.com/office/drawing/2014/main" id="{E2A89581-34ED-DE7A-F4C9-AE4BE63E96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1EC2A9-684B-E58F-8701-F6058D447580}"/>
              </a:ext>
            </a:extLst>
          </p:cNvPr>
          <p:cNvSpPr>
            <a:spLocks noGrp="1"/>
          </p:cNvSpPr>
          <p:nvPr>
            <p:ph type="sldNum" sz="quarter" idx="12"/>
          </p:nvPr>
        </p:nvSpPr>
        <p:spPr/>
        <p:txBody>
          <a:bodyPr/>
          <a:lstStyle/>
          <a:p>
            <a:fld id="{331F935D-8E31-894A-8F53-F077217F1922}" type="slidenum">
              <a:rPr lang="en-US" smtClean="0"/>
              <a:t>‹#›</a:t>
            </a:fld>
            <a:endParaRPr lang="en-US"/>
          </a:p>
        </p:txBody>
      </p:sp>
    </p:spTree>
    <p:extLst>
      <p:ext uri="{BB962C8B-B14F-4D97-AF65-F5344CB8AC3E}">
        <p14:creationId xmlns:p14="http://schemas.microsoft.com/office/powerpoint/2010/main" val="42020229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1D365-451F-F8ED-7134-CCF4A42E29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1EC512-FAC5-A0CD-0914-44BD306A095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2EEBE13-A826-EFA3-0861-5D676C0A735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75D489E-24DF-B708-BF2D-EFD0A7EE5AC6}"/>
              </a:ext>
            </a:extLst>
          </p:cNvPr>
          <p:cNvSpPr>
            <a:spLocks noGrp="1"/>
          </p:cNvSpPr>
          <p:nvPr>
            <p:ph type="dt" sz="half" idx="10"/>
          </p:nvPr>
        </p:nvSpPr>
        <p:spPr/>
        <p:txBody>
          <a:bodyPr/>
          <a:lstStyle/>
          <a:p>
            <a:fld id="{5C2BB26A-87C3-8F44-B75B-6841AE8F3CB5}" type="datetimeFigureOut">
              <a:rPr lang="en-US" smtClean="0"/>
              <a:t>8/28/2026</a:t>
            </a:fld>
            <a:endParaRPr lang="en-US"/>
          </a:p>
        </p:txBody>
      </p:sp>
      <p:sp>
        <p:nvSpPr>
          <p:cNvPr id="6" name="Footer Placeholder 5">
            <a:extLst>
              <a:ext uri="{FF2B5EF4-FFF2-40B4-BE49-F238E27FC236}">
                <a16:creationId xmlns:a16="http://schemas.microsoft.com/office/drawing/2014/main" id="{587BAB4C-1FD1-6C63-3FB5-9075EF7C0A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86618F-7F30-CF59-4711-2666DEC5F6B5}"/>
              </a:ext>
            </a:extLst>
          </p:cNvPr>
          <p:cNvSpPr>
            <a:spLocks noGrp="1"/>
          </p:cNvSpPr>
          <p:nvPr>
            <p:ph type="sldNum" sz="quarter" idx="12"/>
          </p:nvPr>
        </p:nvSpPr>
        <p:spPr/>
        <p:txBody>
          <a:bodyPr/>
          <a:lstStyle/>
          <a:p>
            <a:fld id="{331F935D-8E31-894A-8F53-F077217F1922}" type="slidenum">
              <a:rPr lang="en-US" smtClean="0"/>
              <a:t>‹#›</a:t>
            </a:fld>
            <a:endParaRPr lang="en-US"/>
          </a:p>
        </p:txBody>
      </p:sp>
    </p:spTree>
    <p:extLst>
      <p:ext uri="{BB962C8B-B14F-4D97-AF65-F5344CB8AC3E}">
        <p14:creationId xmlns:p14="http://schemas.microsoft.com/office/powerpoint/2010/main" val="11372532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A8E8C-10EA-6BF0-704E-5F4074D4C79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D170034-B6C1-A3D3-8C96-8C44A8C768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65674A-EC96-D0DC-4361-5D1F7C9AF9F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8C92335-2647-E3E1-D547-6DD43996D31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E02CA31-E6E3-F793-FA1A-03AD1A59C81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449D9AC-A62A-42B8-0430-EA53046BBBA2}"/>
              </a:ext>
            </a:extLst>
          </p:cNvPr>
          <p:cNvSpPr>
            <a:spLocks noGrp="1"/>
          </p:cNvSpPr>
          <p:nvPr>
            <p:ph type="dt" sz="half" idx="10"/>
          </p:nvPr>
        </p:nvSpPr>
        <p:spPr/>
        <p:txBody>
          <a:bodyPr/>
          <a:lstStyle/>
          <a:p>
            <a:fld id="{5C2BB26A-87C3-8F44-B75B-6841AE8F3CB5}" type="datetimeFigureOut">
              <a:rPr lang="en-US" smtClean="0"/>
              <a:t>8/28/2026</a:t>
            </a:fld>
            <a:endParaRPr lang="en-US"/>
          </a:p>
        </p:txBody>
      </p:sp>
      <p:sp>
        <p:nvSpPr>
          <p:cNvPr id="8" name="Footer Placeholder 7">
            <a:extLst>
              <a:ext uri="{FF2B5EF4-FFF2-40B4-BE49-F238E27FC236}">
                <a16:creationId xmlns:a16="http://schemas.microsoft.com/office/drawing/2014/main" id="{7267558D-24E8-0CB6-85B4-306C7516D8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4ABF384-B619-226B-9390-AA16F94040E7}"/>
              </a:ext>
            </a:extLst>
          </p:cNvPr>
          <p:cNvSpPr>
            <a:spLocks noGrp="1"/>
          </p:cNvSpPr>
          <p:nvPr>
            <p:ph type="sldNum" sz="quarter" idx="12"/>
          </p:nvPr>
        </p:nvSpPr>
        <p:spPr/>
        <p:txBody>
          <a:bodyPr/>
          <a:lstStyle/>
          <a:p>
            <a:fld id="{331F935D-8E31-894A-8F53-F077217F1922}" type="slidenum">
              <a:rPr lang="en-US" smtClean="0"/>
              <a:t>‹#›</a:t>
            </a:fld>
            <a:endParaRPr lang="en-US"/>
          </a:p>
        </p:txBody>
      </p:sp>
    </p:spTree>
    <p:extLst>
      <p:ext uri="{BB962C8B-B14F-4D97-AF65-F5344CB8AC3E}">
        <p14:creationId xmlns:p14="http://schemas.microsoft.com/office/powerpoint/2010/main" val="27989235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28EC5-E433-CE65-4F55-61F60570DFC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6D238CD-03F4-08C7-B7D2-78C89680B17D}"/>
              </a:ext>
            </a:extLst>
          </p:cNvPr>
          <p:cNvSpPr>
            <a:spLocks noGrp="1"/>
          </p:cNvSpPr>
          <p:nvPr>
            <p:ph type="dt" sz="half" idx="10"/>
          </p:nvPr>
        </p:nvSpPr>
        <p:spPr/>
        <p:txBody>
          <a:bodyPr/>
          <a:lstStyle/>
          <a:p>
            <a:fld id="{5C2BB26A-87C3-8F44-B75B-6841AE8F3CB5}" type="datetimeFigureOut">
              <a:rPr lang="en-US" smtClean="0"/>
              <a:t>8/28/2026</a:t>
            </a:fld>
            <a:endParaRPr lang="en-US"/>
          </a:p>
        </p:txBody>
      </p:sp>
      <p:sp>
        <p:nvSpPr>
          <p:cNvPr id="4" name="Footer Placeholder 3">
            <a:extLst>
              <a:ext uri="{FF2B5EF4-FFF2-40B4-BE49-F238E27FC236}">
                <a16:creationId xmlns:a16="http://schemas.microsoft.com/office/drawing/2014/main" id="{EF5DE6C9-274E-660A-D1A6-027EFA78E5F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DD384E9-9DC9-2916-6D62-EB2CA4630224}"/>
              </a:ext>
            </a:extLst>
          </p:cNvPr>
          <p:cNvSpPr>
            <a:spLocks noGrp="1"/>
          </p:cNvSpPr>
          <p:nvPr>
            <p:ph type="sldNum" sz="quarter" idx="12"/>
          </p:nvPr>
        </p:nvSpPr>
        <p:spPr/>
        <p:txBody>
          <a:bodyPr/>
          <a:lstStyle/>
          <a:p>
            <a:fld id="{331F935D-8E31-894A-8F53-F077217F1922}" type="slidenum">
              <a:rPr lang="en-US" smtClean="0"/>
              <a:t>‹#›</a:t>
            </a:fld>
            <a:endParaRPr lang="en-US"/>
          </a:p>
        </p:txBody>
      </p:sp>
    </p:spTree>
    <p:extLst>
      <p:ext uri="{BB962C8B-B14F-4D97-AF65-F5344CB8AC3E}">
        <p14:creationId xmlns:p14="http://schemas.microsoft.com/office/powerpoint/2010/main" val="38589318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52CEC1F-368D-A4D1-C88B-A3A8B8448C71}"/>
              </a:ext>
            </a:extLst>
          </p:cNvPr>
          <p:cNvSpPr>
            <a:spLocks noGrp="1"/>
          </p:cNvSpPr>
          <p:nvPr>
            <p:ph type="dt" sz="half" idx="10"/>
          </p:nvPr>
        </p:nvSpPr>
        <p:spPr/>
        <p:txBody>
          <a:bodyPr/>
          <a:lstStyle/>
          <a:p>
            <a:fld id="{5C2BB26A-87C3-8F44-B75B-6841AE8F3CB5}" type="datetimeFigureOut">
              <a:rPr lang="en-US" smtClean="0"/>
              <a:t>8/28/2026</a:t>
            </a:fld>
            <a:endParaRPr lang="en-US"/>
          </a:p>
        </p:txBody>
      </p:sp>
      <p:sp>
        <p:nvSpPr>
          <p:cNvPr id="3" name="Footer Placeholder 2">
            <a:extLst>
              <a:ext uri="{FF2B5EF4-FFF2-40B4-BE49-F238E27FC236}">
                <a16:creationId xmlns:a16="http://schemas.microsoft.com/office/drawing/2014/main" id="{B0ACEFE3-FD61-CA89-629B-BA63A3AA356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A03459-D968-E644-8F13-2C22EDA4E8D1}"/>
              </a:ext>
            </a:extLst>
          </p:cNvPr>
          <p:cNvSpPr>
            <a:spLocks noGrp="1"/>
          </p:cNvSpPr>
          <p:nvPr>
            <p:ph type="sldNum" sz="quarter" idx="12"/>
          </p:nvPr>
        </p:nvSpPr>
        <p:spPr/>
        <p:txBody>
          <a:bodyPr/>
          <a:lstStyle/>
          <a:p>
            <a:fld id="{331F935D-8E31-894A-8F53-F077217F1922}" type="slidenum">
              <a:rPr lang="en-US" smtClean="0"/>
              <a:t>‹#›</a:t>
            </a:fld>
            <a:endParaRPr lang="en-US"/>
          </a:p>
        </p:txBody>
      </p:sp>
    </p:spTree>
    <p:extLst>
      <p:ext uri="{BB962C8B-B14F-4D97-AF65-F5344CB8AC3E}">
        <p14:creationId xmlns:p14="http://schemas.microsoft.com/office/powerpoint/2010/main" val="21565461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197CD-0C15-EA49-1584-48FD9C5E41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B8D9E6D-2F46-24D0-A888-A0ACC092D3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B944CD-C1B5-17DB-405B-3DD8836F93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46B2FD-9C81-3784-2E82-99809EF13AE0}"/>
              </a:ext>
            </a:extLst>
          </p:cNvPr>
          <p:cNvSpPr>
            <a:spLocks noGrp="1"/>
          </p:cNvSpPr>
          <p:nvPr>
            <p:ph type="dt" sz="half" idx="10"/>
          </p:nvPr>
        </p:nvSpPr>
        <p:spPr/>
        <p:txBody>
          <a:bodyPr/>
          <a:lstStyle/>
          <a:p>
            <a:fld id="{5C2BB26A-87C3-8F44-B75B-6841AE8F3CB5}" type="datetimeFigureOut">
              <a:rPr lang="en-US" smtClean="0"/>
              <a:t>8/28/2026</a:t>
            </a:fld>
            <a:endParaRPr lang="en-US"/>
          </a:p>
        </p:txBody>
      </p:sp>
      <p:sp>
        <p:nvSpPr>
          <p:cNvPr id="6" name="Footer Placeholder 5">
            <a:extLst>
              <a:ext uri="{FF2B5EF4-FFF2-40B4-BE49-F238E27FC236}">
                <a16:creationId xmlns:a16="http://schemas.microsoft.com/office/drawing/2014/main" id="{F6E4EB33-1425-583B-16BC-BDDFDA19C9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59101E-0892-97E8-5F26-9E10AD6F25C6}"/>
              </a:ext>
            </a:extLst>
          </p:cNvPr>
          <p:cNvSpPr>
            <a:spLocks noGrp="1"/>
          </p:cNvSpPr>
          <p:nvPr>
            <p:ph type="sldNum" sz="quarter" idx="12"/>
          </p:nvPr>
        </p:nvSpPr>
        <p:spPr/>
        <p:txBody>
          <a:bodyPr/>
          <a:lstStyle/>
          <a:p>
            <a:fld id="{331F935D-8E31-894A-8F53-F077217F1922}" type="slidenum">
              <a:rPr lang="en-US" smtClean="0"/>
              <a:t>‹#›</a:t>
            </a:fld>
            <a:endParaRPr lang="en-US"/>
          </a:p>
        </p:txBody>
      </p:sp>
    </p:spTree>
    <p:extLst>
      <p:ext uri="{BB962C8B-B14F-4D97-AF65-F5344CB8AC3E}">
        <p14:creationId xmlns:p14="http://schemas.microsoft.com/office/powerpoint/2010/main" val="5265175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7AF2F-B24B-0AF1-8B5A-094DEEAEC0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32D29C7-BD94-DA90-A8CD-2BD5D36A30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46AF339-4AA7-5307-00CD-33F228A831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4C5BFB-929F-8F03-7055-E86B494416AB}"/>
              </a:ext>
            </a:extLst>
          </p:cNvPr>
          <p:cNvSpPr>
            <a:spLocks noGrp="1"/>
          </p:cNvSpPr>
          <p:nvPr>
            <p:ph type="dt" sz="half" idx="10"/>
          </p:nvPr>
        </p:nvSpPr>
        <p:spPr/>
        <p:txBody>
          <a:bodyPr/>
          <a:lstStyle/>
          <a:p>
            <a:fld id="{5C2BB26A-87C3-8F44-B75B-6841AE8F3CB5}" type="datetimeFigureOut">
              <a:rPr lang="en-US" smtClean="0"/>
              <a:t>8/28/2026</a:t>
            </a:fld>
            <a:endParaRPr lang="en-US"/>
          </a:p>
        </p:txBody>
      </p:sp>
      <p:sp>
        <p:nvSpPr>
          <p:cNvPr id="6" name="Footer Placeholder 5">
            <a:extLst>
              <a:ext uri="{FF2B5EF4-FFF2-40B4-BE49-F238E27FC236}">
                <a16:creationId xmlns:a16="http://schemas.microsoft.com/office/drawing/2014/main" id="{D3E9B2AA-00B1-640A-44C4-C7C6B3761C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6B49F9-ABBA-4832-8BFB-B10FE21A43B1}"/>
              </a:ext>
            </a:extLst>
          </p:cNvPr>
          <p:cNvSpPr>
            <a:spLocks noGrp="1"/>
          </p:cNvSpPr>
          <p:nvPr>
            <p:ph type="sldNum" sz="quarter" idx="12"/>
          </p:nvPr>
        </p:nvSpPr>
        <p:spPr/>
        <p:txBody>
          <a:bodyPr/>
          <a:lstStyle/>
          <a:p>
            <a:fld id="{331F935D-8E31-894A-8F53-F077217F1922}" type="slidenum">
              <a:rPr lang="en-US" smtClean="0"/>
              <a:t>‹#›</a:t>
            </a:fld>
            <a:endParaRPr lang="en-US"/>
          </a:p>
        </p:txBody>
      </p:sp>
    </p:spTree>
    <p:extLst>
      <p:ext uri="{BB962C8B-B14F-4D97-AF65-F5344CB8AC3E}">
        <p14:creationId xmlns:p14="http://schemas.microsoft.com/office/powerpoint/2010/main" val="14683330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2DCEB-9036-112D-0737-03BCD417433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B023BF3-624B-16AA-D7B0-093709C86EC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B33DA1-A10C-5E48-023C-8D48E061C93A}"/>
              </a:ext>
            </a:extLst>
          </p:cNvPr>
          <p:cNvSpPr>
            <a:spLocks noGrp="1"/>
          </p:cNvSpPr>
          <p:nvPr>
            <p:ph type="dt" sz="half" idx="10"/>
          </p:nvPr>
        </p:nvSpPr>
        <p:spPr/>
        <p:txBody>
          <a:bodyPr/>
          <a:lstStyle/>
          <a:p>
            <a:fld id="{5C2BB26A-87C3-8F44-B75B-6841AE8F3CB5}" type="datetimeFigureOut">
              <a:rPr lang="en-US" smtClean="0"/>
              <a:t>8/28/2026</a:t>
            </a:fld>
            <a:endParaRPr lang="en-US"/>
          </a:p>
        </p:txBody>
      </p:sp>
      <p:sp>
        <p:nvSpPr>
          <p:cNvPr id="5" name="Footer Placeholder 4">
            <a:extLst>
              <a:ext uri="{FF2B5EF4-FFF2-40B4-BE49-F238E27FC236}">
                <a16:creationId xmlns:a16="http://schemas.microsoft.com/office/drawing/2014/main" id="{3F601797-3231-B34C-66FC-1AB50167C2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6DFB2A-BF66-39AD-18D8-87F360FF23F5}"/>
              </a:ext>
            </a:extLst>
          </p:cNvPr>
          <p:cNvSpPr>
            <a:spLocks noGrp="1"/>
          </p:cNvSpPr>
          <p:nvPr>
            <p:ph type="sldNum" sz="quarter" idx="12"/>
          </p:nvPr>
        </p:nvSpPr>
        <p:spPr/>
        <p:txBody>
          <a:bodyPr/>
          <a:lstStyle/>
          <a:p>
            <a:fld id="{331F935D-8E31-894A-8F53-F077217F1922}" type="slidenum">
              <a:rPr lang="en-US" smtClean="0"/>
              <a:t>‹#›</a:t>
            </a:fld>
            <a:endParaRPr lang="en-US"/>
          </a:p>
        </p:txBody>
      </p:sp>
    </p:spTree>
    <p:extLst>
      <p:ext uri="{BB962C8B-B14F-4D97-AF65-F5344CB8AC3E}">
        <p14:creationId xmlns:p14="http://schemas.microsoft.com/office/powerpoint/2010/main" val="78479618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168058-281B-2319-B917-18D49BA5C01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7C65F37-0657-CA9D-72BF-CE690C93147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4D655F-29FC-99F9-F8A4-58D76D98B4C6}"/>
              </a:ext>
            </a:extLst>
          </p:cNvPr>
          <p:cNvSpPr>
            <a:spLocks noGrp="1"/>
          </p:cNvSpPr>
          <p:nvPr>
            <p:ph type="dt" sz="half" idx="10"/>
          </p:nvPr>
        </p:nvSpPr>
        <p:spPr/>
        <p:txBody>
          <a:bodyPr/>
          <a:lstStyle/>
          <a:p>
            <a:fld id="{5C2BB26A-87C3-8F44-B75B-6841AE8F3CB5}" type="datetimeFigureOut">
              <a:rPr lang="en-US" smtClean="0"/>
              <a:t>8/28/2026</a:t>
            </a:fld>
            <a:endParaRPr lang="en-US"/>
          </a:p>
        </p:txBody>
      </p:sp>
      <p:sp>
        <p:nvSpPr>
          <p:cNvPr id="5" name="Footer Placeholder 4">
            <a:extLst>
              <a:ext uri="{FF2B5EF4-FFF2-40B4-BE49-F238E27FC236}">
                <a16:creationId xmlns:a16="http://schemas.microsoft.com/office/drawing/2014/main" id="{51412990-816D-6991-A7FD-BF260E4D5F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4CD4A1-FC6A-3A46-51A7-3972A85F0503}"/>
              </a:ext>
            </a:extLst>
          </p:cNvPr>
          <p:cNvSpPr>
            <a:spLocks noGrp="1"/>
          </p:cNvSpPr>
          <p:nvPr>
            <p:ph type="sldNum" sz="quarter" idx="12"/>
          </p:nvPr>
        </p:nvSpPr>
        <p:spPr/>
        <p:txBody>
          <a:bodyPr/>
          <a:lstStyle/>
          <a:p>
            <a:fld id="{331F935D-8E31-894A-8F53-F077217F1922}" type="slidenum">
              <a:rPr lang="en-US" smtClean="0"/>
              <a:t>‹#›</a:t>
            </a:fld>
            <a:endParaRPr lang="en-US"/>
          </a:p>
        </p:txBody>
      </p:sp>
    </p:spTree>
    <p:extLst>
      <p:ext uri="{BB962C8B-B14F-4D97-AF65-F5344CB8AC3E}">
        <p14:creationId xmlns:p14="http://schemas.microsoft.com/office/powerpoint/2010/main" val="37542245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75EBB93-873F-1F5E-95B3-FF2C0FDB2BD2}"/>
              </a:ext>
            </a:extLst>
          </p:cNvPr>
          <p:cNvSpPr/>
          <p:nvPr userDrawn="1"/>
        </p:nvSpPr>
        <p:spPr>
          <a:xfrm>
            <a:off x="7793720" y="0"/>
            <a:ext cx="5411875" cy="6858000"/>
          </a:xfrm>
          <a:prstGeom prst="rect">
            <a:avLst/>
          </a:prstGeom>
          <a:solidFill>
            <a:srgbClr val="000084"/>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5E5E5E"/>
              </a:solidFill>
              <a:effectLst/>
              <a:uFillTx/>
              <a:latin typeface="+mn-lt"/>
              <a:ea typeface="+mn-ea"/>
              <a:cs typeface="+mn-cs"/>
              <a:sym typeface="Helvetica Neue"/>
            </a:endParaRPr>
          </a:p>
        </p:txBody>
      </p:sp>
      <p:pic>
        <p:nvPicPr>
          <p:cNvPr id="8" name="Picture 7" descr="Background pattern&#10;&#10;Description automatically generated">
            <a:extLst>
              <a:ext uri="{FF2B5EF4-FFF2-40B4-BE49-F238E27FC236}">
                <a16:creationId xmlns:a16="http://schemas.microsoft.com/office/drawing/2014/main" id="{3D587871-3653-28F8-359B-B020873E33A9}"/>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65044" r="11816" b="22768"/>
          <a:stretch/>
        </p:blipFill>
        <p:spPr>
          <a:xfrm>
            <a:off x="9530878" y="1"/>
            <a:ext cx="3645843" cy="6861680"/>
          </a:xfrm>
          <a:prstGeom prst="rect">
            <a:avLst/>
          </a:prstGeom>
        </p:spPr>
      </p:pic>
      <p:sp>
        <p:nvSpPr>
          <p:cNvPr id="3" name="Date Placeholder 2">
            <a:extLst>
              <a:ext uri="{FF2B5EF4-FFF2-40B4-BE49-F238E27FC236}">
                <a16:creationId xmlns:a16="http://schemas.microsoft.com/office/drawing/2014/main" id="{D6A2BC54-EDE2-7C0A-2BFA-3E919AD278D6}"/>
              </a:ext>
            </a:extLst>
          </p:cNvPr>
          <p:cNvSpPr>
            <a:spLocks noGrp="1"/>
          </p:cNvSpPr>
          <p:nvPr>
            <p:ph type="dt" sz="half" idx="10"/>
          </p:nvPr>
        </p:nvSpPr>
        <p:spPr/>
        <p:txBody>
          <a:bodyPr/>
          <a:lstStyle/>
          <a:p>
            <a:fld id="{86119117-C9A3-4155-8E20-34E9C96B89FB}" type="datetimeFigureOut">
              <a:rPr lang="en-US" smtClean="0"/>
              <a:t>8/28/2026</a:t>
            </a:fld>
            <a:endParaRPr lang="en-US"/>
          </a:p>
        </p:txBody>
      </p:sp>
      <p:sp>
        <p:nvSpPr>
          <p:cNvPr id="4" name="Footer Placeholder 3">
            <a:extLst>
              <a:ext uri="{FF2B5EF4-FFF2-40B4-BE49-F238E27FC236}">
                <a16:creationId xmlns:a16="http://schemas.microsoft.com/office/drawing/2014/main" id="{DE84457E-4872-C3D2-2729-E4581FB64EF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2993D8E-D7FB-509A-7212-0BE0C1529F55}"/>
              </a:ext>
            </a:extLst>
          </p:cNvPr>
          <p:cNvSpPr>
            <a:spLocks noGrp="1"/>
          </p:cNvSpPr>
          <p:nvPr>
            <p:ph type="sldNum" sz="quarter" idx="12"/>
          </p:nvPr>
        </p:nvSpPr>
        <p:spPr/>
        <p:txBody>
          <a:bodyPr/>
          <a:lstStyle/>
          <a:p>
            <a:fld id="{C292B346-D053-4D97-ADB3-4F60DEBB8D85}" type="slidenum">
              <a:rPr lang="en-US" smtClean="0"/>
              <a:t>‹#›</a:t>
            </a:fld>
            <a:endParaRPr lang="en-US"/>
          </a:p>
        </p:txBody>
      </p:sp>
      <p:pic>
        <p:nvPicPr>
          <p:cNvPr id="11" name="Picture 10" descr="A picture containing shape&#10;&#10;Description automatically generated">
            <a:extLst>
              <a:ext uri="{FF2B5EF4-FFF2-40B4-BE49-F238E27FC236}">
                <a16:creationId xmlns:a16="http://schemas.microsoft.com/office/drawing/2014/main" id="{CA620B15-4E10-BDE5-E294-1D825DE6213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534"/>
          <a:stretch/>
        </p:blipFill>
        <p:spPr>
          <a:xfrm flipV="1">
            <a:off x="-64136" y="-3680"/>
            <a:ext cx="11503392" cy="6858000"/>
          </a:xfrm>
          <a:prstGeom prst="rect">
            <a:avLst/>
          </a:prstGeom>
        </p:spPr>
      </p:pic>
      <p:sp>
        <p:nvSpPr>
          <p:cNvPr id="6" name="Lorem ipsum dolor sit amet, consectetur adipiscing elit, sed do eiusmod tempor incididunt ut labore et dolore magna aliqua. Ut enim ad minim veniam, quis nostrud exercitation ullamco laboris nisi ut aliquip ex ea commodo consequat. Duis aute irure dolor ">
            <a:extLst>
              <a:ext uri="{FF2B5EF4-FFF2-40B4-BE49-F238E27FC236}">
                <a16:creationId xmlns:a16="http://schemas.microsoft.com/office/drawing/2014/main" id="{A5D458D5-AB5E-A61F-59EE-631F107D143D}"/>
              </a:ext>
            </a:extLst>
          </p:cNvPr>
          <p:cNvSpPr txBox="1"/>
          <p:nvPr userDrawn="1"/>
        </p:nvSpPr>
        <p:spPr>
          <a:xfrm>
            <a:off x="977165" y="934887"/>
            <a:ext cx="7633435" cy="28110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lvl1pPr algn="l">
              <a:lnSpc>
                <a:spcPct val="130000"/>
              </a:lnSpc>
              <a:spcBef>
                <a:spcPts val="4500"/>
              </a:spcBef>
              <a:defRPr sz="4000">
                <a:solidFill>
                  <a:srgbClr val="1D2660"/>
                </a:solidFill>
                <a:latin typeface="AzoSans-Regular"/>
                <a:ea typeface="AzoSans-Regular"/>
                <a:cs typeface="AzoSans-Regular"/>
                <a:sym typeface="AzoSans-Regular"/>
              </a:defRPr>
            </a:lvl1pPr>
          </a:lstStyle>
          <a:p>
            <a:pPr>
              <a:lnSpc>
                <a:spcPct val="110000"/>
              </a:lnSpc>
            </a:pPr>
            <a:r>
              <a:rPr sz="4000" kern="1200" dirty="0">
                <a:solidFill>
                  <a:srgbClr val="000084"/>
                </a:solidFill>
                <a:latin typeface="Articulat CF Medium" pitchFamily="2" charset="77"/>
                <a:sym typeface="AzoSans-Regular"/>
              </a:rPr>
              <a:t>Lorem ipsum dolor sit </a:t>
            </a:r>
            <a:r>
              <a:rPr sz="4000" kern="1200" dirty="0" err="1">
                <a:solidFill>
                  <a:srgbClr val="000084"/>
                </a:solidFill>
                <a:latin typeface="Articulat CF Medium" pitchFamily="2" charset="77"/>
                <a:sym typeface="AzoSans-Regular"/>
              </a:rPr>
              <a:t>amet</a:t>
            </a:r>
            <a:r>
              <a:rPr sz="4000" kern="1200" dirty="0">
                <a:solidFill>
                  <a:srgbClr val="000084"/>
                </a:solidFill>
                <a:latin typeface="Articulat CF Medium" pitchFamily="2" charset="77"/>
                <a:sym typeface="AzoSans-Regular"/>
              </a:rPr>
              <a:t>, </a:t>
            </a:r>
            <a:r>
              <a:rPr sz="4000" kern="1200" dirty="0" err="1">
                <a:solidFill>
                  <a:srgbClr val="000084"/>
                </a:solidFill>
                <a:latin typeface="Articulat CF Medium" pitchFamily="2" charset="77"/>
                <a:sym typeface="AzoSans-Regular"/>
              </a:rPr>
              <a:t>consectetur</a:t>
            </a:r>
            <a:r>
              <a:rPr sz="4000" kern="1200" dirty="0">
                <a:solidFill>
                  <a:srgbClr val="000084"/>
                </a:solidFill>
                <a:latin typeface="Articulat CF Medium" pitchFamily="2" charset="77"/>
                <a:sym typeface="AzoSans-Regular"/>
              </a:rPr>
              <a:t> </a:t>
            </a:r>
            <a:r>
              <a:rPr sz="4000" kern="1200" dirty="0" err="1">
                <a:solidFill>
                  <a:srgbClr val="000084"/>
                </a:solidFill>
                <a:latin typeface="Articulat CF Medium" pitchFamily="2" charset="77"/>
                <a:sym typeface="AzoSans-Regular"/>
              </a:rPr>
              <a:t>adipiscing</a:t>
            </a:r>
            <a:r>
              <a:rPr sz="4000" kern="1200" dirty="0">
                <a:solidFill>
                  <a:srgbClr val="000084"/>
                </a:solidFill>
                <a:latin typeface="Articulat CF Medium" pitchFamily="2" charset="77"/>
                <a:sym typeface="AzoSans-Regular"/>
              </a:rPr>
              <a:t> </a:t>
            </a:r>
            <a:r>
              <a:rPr sz="4000" kern="1200" dirty="0" err="1">
                <a:solidFill>
                  <a:srgbClr val="000084"/>
                </a:solidFill>
                <a:latin typeface="Articulat CF Medium" pitchFamily="2" charset="77"/>
                <a:sym typeface="AzoSans-Regular"/>
              </a:rPr>
              <a:t>elit</a:t>
            </a:r>
            <a:r>
              <a:rPr sz="4000" kern="1200" dirty="0">
                <a:solidFill>
                  <a:srgbClr val="000084"/>
                </a:solidFill>
                <a:latin typeface="Articulat CF Medium" pitchFamily="2" charset="77"/>
                <a:sym typeface="AzoSans-Regular"/>
              </a:rPr>
              <a:t>, sed do </a:t>
            </a:r>
            <a:r>
              <a:rPr sz="4000" kern="1200" dirty="0" err="1">
                <a:solidFill>
                  <a:srgbClr val="000084"/>
                </a:solidFill>
                <a:latin typeface="Articulat CF Medium" pitchFamily="2" charset="77"/>
                <a:sym typeface="AzoSans-Regular"/>
              </a:rPr>
              <a:t>eiusmod</a:t>
            </a:r>
            <a:r>
              <a:rPr sz="4000" kern="1200" dirty="0">
                <a:solidFill>
                  <a:srgbClr val="000084"/>
                </a:solidFill>
                <a:latin typeface="Articulat CF Medium" pitchFamily="2" charset="77"/>
                <a:sym typeface="AzoSans-Regular"/>
              </a:rPr>
              <a:t> </a:t>
            </a:r>
            <a:r>
              <a:rPr sz="4000" kern="1200" dirty="0" err="1">
                <a:solidFill>
                  <a:srgbClr val="000084"/>
                </a:solidFill>
                <a:latin typeface="Articulat CF Medium" pitchFamily="2" charset="77"/>
                <a:sym typeface="AzoSans-Regular"/>
              </a:rPr>
              <a:t>tempor</a:t>
            </a:r>
            <a:r>
              <a:rPr sz="4000" kern="1200" dirty="0">
                <a:solidFill>
                  <a:srgbClr val="000084"/>
                </a:solidFill>
                <a:latin typeface="Articulat CF Medium" pitchFamily="2" charset="77"/>
                <a:sym typeface="AzoSans-Regular"/>
              </a:rPr>
              <a:t> </a:t>
            </a:r>
            <a:r>
              <a:rPr sz="4000" kern="1200" dirty="0" err="1">
                <a:solidFill>
                  <a:srgbClr val="000084"/>
                </a:solidFill>
                <a:latin typeface="Articulat CF Medium" pitchFamily="2" charset="77"/>
                <a:sym typeface="AzoSans-Regular"/>
              </a:rPr>
              <a:t>incididunt</a:t>
            </a:r>
            <a:r>
              <a:rPr sz="4000" kern="1200" dirty="0">
                <a:solidFill>
                  <a:srgbClr val="000084"/>
                </a:solidFill>
                <a:latin typeface="Articulat CF Medium" pitchFamily="2" charset="77"/>
                <a:sym typeface="AzoSans-Regular"/>
              </a:rPr>
              <a:t> </a:t>
            </a:r>
            <a:r>
              <a:rPr sz="4000" kern="1200" dirty="0" err="1">
                <a:solidFill>
                  <a:srgbClr val="000084"/>
                </a:solidFill>
                <a:latin typeface="Articulat CF Medium" pitchFamily="2" charset="77"/>
                <a:sym typeface="AzoSans-Regular"/>
              </a:rPr>
              <a:t>utlabore</a:t>
            </a:r>
            <a:r>
              <a:rPr sz="4000" kern="1200" dirty="0">
                <a:solidFill>
                  <a:srgbClr val="000084"/>
                </a:solidFill>
                <a:latin typeface="Articulat CF Medium" pitchFamily="2" charset="77"/>
                <a:sym typeface="AzoSans-Regular"/>
              </a:rPr>
              <a:t> et dolore magna </a:t>
            </a:r>
            <a:r>
              <a:rPr sz="4000" kern="1200" dirty="0" err="1">
                <a:solidFill>
                  <a:srgbClr val="000084"/>
                </a:solidFill>
                <a:latin typeface="Articulat CF Medium" pitchFamily="2" charset="77"/>
                <a:sym typeface="AzoSans-Regular"/>
              </a:rPr>
              <a:t>aliqua</a:t>
            </a:r>
            <a:r>
              <a:rPr sz="4000" kern="1200" dirty="0">
                <a:solidFill>
                  <a:srgbClr val="000084"/>
                </a:solidFill>
                <a:latin typeface="Articulat CF Medium" pitchFamily="2" charset="77"/>
                <a:sym typeface="AzoSans-Regular"/>
              </a:rPr>
              <a:t>.</a:t>
            </a:r>
          </a:p>
        </p:txBody>
      </p:sp>
      <p:pic>
        <p:nvPicPr>
          <p:cNvPr id="7" name="Picture 6" descr="Logo&#10;&#10;Description automatically generated">
            <a:extLst>
              <a:ext uri="{FF2B5EF4-FFF2-40B4-BE49-F238E27FC236}">
                <a16:creationId xmlns:a16="http://schemas.microsoft.com/office/drawing/2014/main" id="{43C8F584-AA7A-FAF6-A910-7F1290FE931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40093" y="5149869"/>
            <a:ext cx="1169707" cy="773244"/>
          </a:xfrm>
          <a:prstGeom prst="rect">
            <a:avLst/>
          </a:prstGeom>
        </p:spPr>
      </p:pic>
    </p:spTree>
    <p:extLst>
      <p:ext uri="{BB962C8B-B14F-4D97-AF65-F5344CB8AC3E}">
        <p14:creationId xmlns:p14="http://schemas.microsoft.com/office/powerpoint/2010/main" val="1494817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59F4C-D059-7A2A-4D23-69FAC148B399}"/>
              </a:ext>
            </a:extLst>
          </p:cNvPr>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4A3AFB1F-FFC8-832C-AE6A-2BDFA9DFDF48}"/>
              </a:ext>
            </a:extLst>
          </p:cNvPr>
          <p:cNvSpPr>
            <a:spLocks noGrp="1"/>
          </p:cNvSpPr>
          <p:nvPr>
            <p:ph sz="half" idx="1"/>
          </p:nvPr>
        </p:nvSpPr>
        <p:spPr>
          <a:xfrm>
            <a:off x="838200" y="1825625"/>
            <a:ext cx="51816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203115A1-3F4E-A776-132B-643722CB3A91}"/>
              </a:ext>
            </a:extLst>
          </p:cNvPr>
          <p:cNvSpPr>
            <a:spLocks noGrp="1"/>
          </p:cNvSpPr>
          <p:nvPr>
            <p:ph sz="half" idx="2"/>
          </p:nvPr>
        </p:nvSpPr>
        <p:spPr>
          <a:xfrm>
            <a:off x="6172200" y="1825625"/>
            <a:ext cx="51816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F9F55BA3-A5C4-FEA6-4CDB-1AF12BEA1D51}"/>
              </a:ext>
            </a:extLst>
          </p:cNvPr>
          <p:cNvSpPr>
            <a:spLocks noGrp="1"/>
          </p:cNvSpPr>
          <p:nvPr>
            <p:ph type="dt" sz="half" idx="10"/>
          </p:nvPr>
        </p:nvSpPr>
        <p:spPr/>
        <p:txBody>
          <a:bodyPr/>
          <a:lstStyle/>
          <a:p>
            <a:fld id="{86119117-C9A3-4155-8E20-34E9C96B89FB}" type="datetimeFigureOut">
              <a:rPr lang="en-US" smtClean="0"/>
              <a:t>8/28/2026</a:t>
            </a:fld>
            <a:endParaRPr lang="en-US" dirty="0"/>
          </a:p>
        </p:txBody>
      </p:sp>
      <p:sp>
        <p:nvSpPr>
          <p:cNvPr id="6" name="Footer Placeholder 5">
            <a:extLst>
              <a:ext uri="{FF2B5EF4-FFF2-40B4-BE49-F238E27FC236}">
                <a16:creationId xmlns:a16="http://schemas.microsoft.com/office/drawing/2014/main" id="{A9F6CC20-1C4E-AEB5-300D-AA952A697CD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FF53D58-349E-A3DC-BF3A-46E155FC7026}"/>
              </a:ext>
            </a:extLst>
          </p:cNvPr>
          <p:cNvSpPr>
            <a:spLocks noGrp="1"/>
          </p:cNvSpPr>
          <p:nvPr>
            <p:ph type="sldNum" sz="quarter" idx="12"/>
          </p:nvPr>
        </p:nvSpPr>
        <p:spPr/>
        <p:txBody>
          <a:bodyPr/>
          <a:lstStyle/>
          <a:p>
            <a:fld id="{C292B346-D053-4D97-ADB3-4F60DEBB8D85}" type="slidenum">
              <a:rPr lang="en-US" smtClean="0"/>
              <a:t>‹#›</a:t>
            </a:fld>
            <a:endParaRPr lang="en-US" dirty="0"/>
          </a:p>
        </p:txBody>
      </p:sp>
    </p:spTree>
    <p:extLst>
      <p:ext uri="{BB962C8B-B14F-4D97-AF65-F5344CB8AC3E}">
        <p14:creationId xmlns:p14="http://schemas.microsoft.com/office/powerpoint/2010/main" val="3969330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A8F4F-AC00-96B7-1AAF-F990842E339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9DA84B8-F8AF-285F-8E91-E391F417E5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52FABBB-5C87-6C23-2418-52D679689C2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2CFF623-AE8F-C631-F392-E9956E5748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BB1406-9AA3-C12C-FD1E-25AE8B19AF8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2D73403-38D2-3119-CD1E-38A8F921D63D}"/>
              </a:ext>
            </a:extLst>
          </p:cNvPr>
          <p:cNvSpPr>
            <a:spLocks noGrp="1"/>
          </p:cNvSpPr>
          <p:nvPr>
            <p:ph type="dt" sz="half" idx="10"/>
          </p:nvPr>
        </p:nvSpPr>
        <p:spPr/>
        <p:txBody>
          <a:bodyPr/>
          <a:lstStyle/>
          <a:p>
            <a:fld id="{86119117-C9A3-4155-8E20-34E9C96B89FB}" type="datetimeFigureOut">
              <a:rPr lang="en-US" smtClean="0"/>
              <a:t>8/28/2026</a:t>
            </a:fld>
            <a:endParaRPr lang="en-US" dirty="0"/>
          </a:p>
        </p:txBody>
      </p:sp>
      <p:sp>
        <p:nvSpPr>
          <p:cNvPr id="8" name="Footer Placeholder 7">
            <a:extLst>
              <a:ext uri="{FF2B5EF4-FFF2-40B4-BE49-F238E27FC236}">
                <a16:creationId xmlns:a16="http://schemas.microsoft.com/office/drawing/2014/main" id="{53C3BA6B-9DA9-A7F7-F433-E2644E4C35A5}"/>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3D6343D8-DA0B-D752-BD24-4A4011689EEF}"/>
              </a:ext>
            </a:extLst>
          </p:cNvPr>
          <p:cNvSpPr>
            <a:spLocks noGrp="1"/>
          </p:cNvSpPr>
          <p:nvPr>
            <p:ph type="sldNum" sz="quarter" idx="12"/>
          </p:nvPr>
        </p:nvSpPr>
        <p:spPr/>
        <p:txBody>
          <a:bodyPr/>
          <a:lstStyle/>
          <a:p>
            <a:fld id="{C292B346-D053-4D97-ADB3-4F60DEBB8D85}" type="slidenum">
              <a:rPr lang="en-US" smtClean="0"/>
              <a:t>‹#›</a:t>
            </a:fld>
            <a:endParaRPr lang="en-US" dirty="0"/>
          </a:p>
        </p:txBody>
      </p:sp>
    </p:spTree>
    <p:extLst>
      <p:ext uri="{BB962C8B-B14F-4D97-AF65-F5344CB8AC3E}">
        <p14:creationId xmlns:p14="http://schemas.microsoft.com/office/powerpoint/2010/main" val="806139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000084"/>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EFE4A8BF-E0A0-8397-AB96-B86FBC3B3F12}"/>
              </a:ext>
            </a:extLst>
          </p:cNvPr>
          <p:cNvSpPr>
            <a:spLocks noGrp="1"/>
          </p:cNvSpPr>
          <p:nvPr>
            <p:ph type="dt" sz="half" idx="10"/>
          </p:nvPr>
        </p:nvSpPr>
        <p:spPr/>
        <p:txBody>
          <a:bodyPr/>
          <a:lstStyle/>
          <a:p>
            <a:fld id="{86119117-C9A3-4155-8E20-34E9C96B89FB}" type="datetimeFigureOut">
              <a:rPr lang="en-US" smtClean="0"/>
              <a:t>8/28/2026</a:t>
            </a:fld>
            <a:endParaRPr lang="en-US" dirty="0"/>
          </a:p>
        </p:txBody>
      </p:sp>
      <p:sp>
        <p:nvSpPr>
          <p:cNvPr id="4" name="Footer Placeholder 3">
            <a:extLst>
              <a:ext uri="{FF2B5EF4-FFF2-40B4-BE49-F238E27FC236}">
                <a16:creationId xmlns:a16="http://schemas.microsoft.com/office/drawing/2014/main" id="{422050BC-79D9-EBA8-5197-85B568210D9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DE73868B-15F4-F295-FEE1-1AACD74065C9}"/>
              </a:ext>
            </a:extLst>
          </p:cNvPr>
          <p:cNvSpPr>
            <a:spLocks noGrp="1"/>
          </p:cNvSpPr>
          <p:nvPr>
            <p:ph type="sldNum" sz="quarter" idx="12"/>
          </p:nvPr>
        </p:nvSpPr>
        <p:spPr/>
        <p:txBody>
          <a:bodyPr/>
          <a:lstStyle/>
          <a:p>
            <a:fld id="{C292B346-D053-4D97-ADB3-4F60DEBB8D85}" type="slidenum">
              <a:rPr lang="en-US" smtClean="0"/>
              <a:t>‹#›</a:t>
            </a:fld>
            <a:endParaRPr lang="en-US" dirty="0"/>
          </a:p>
        </p:txBody>
      </p:sp>
      <p:sp>
        <p:nvSpPr>
          <p:cNvPr id="9" name="Triangle 23">
            <a:extLst>
              <a:ext uri="{FF2B5EF4-FFF2-40B4-BE49-F238E27FC236}">
                <a16:creationId xmlns:a16="http://schemas.microsoft.com/office/drawing/2014/main" id="{ABD732EF-D0DB-5579-D16B-6ED99203C131}"/>
              </a:ext>
            </a:extLst>
          </p:cNvPr>
          <p:cNvSpPr/>
          <p:nvPr userDrawn="1"/>
        </p:nvSpPr>
        <p:spPr>
          <a:xfrm rot="10800000">
            <a:off x="-1449129" y="-8886"/>
            <a:ext cx="2898258" cy="5991224"/>
          </a:xfrm>
          <a:prstGeom prst="triangle">
            <a:avLst>
              <a:gd name="adj" fmla="val 50000"/>
            </a:avLst>
          </a:prstGeom>
          <a:solidFill>
            <a:srgbClr val="F4F4F7"/>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dirty="0">
              <a:ln>
                <a:noFill/>
              </a:ln>
              <a:solidFill>
                <a:srgbClr val="5E5E5E"/>
              </a:solidFill>
              <a:effectLst/>
              <a:uFillTx/>
              <a:latin typeface="+mn-lt"/>
              <a:ea typeface="+mn-ea"/>
              <a:cs typeface="+mn-cs"/>
              <a:sym typeface="Helvetica Neue"/>
            </a:endParaRPr>
          </a:p>
        </p:txBody>
      </p:sp>
      <p:pic>
        <p:nvPicPr>
          <p:cNvPr id="13" name="Picture 12" descr="Text&#10;&#10;Description automatically generated">
            <a:extLst>
              <a:ext uri="{FF2B5EF4-FFF2-40B4-BE49-F238E27FC236}">
                <a16:creationId xmlns:a16="http://schemas.microsoft.com/office/drawing/2014/main" id="{E48B4186-8766-1354-F97F-75742FF7D30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 r="10162"/>
          <a:stretch/>
        </p:blipFill>
        <p:spPr>
          <a:xfrm>
            <a:off x="-2844719" y="-51748"/>
            <a:ext cx="4732213" cy="6832055"/>
          </a:xfrm>
          <a:prstGeom prst="rect">
            <a:avLst/>
          </a:prstGeom>
        </p:spPr>
      </p:pic>
      <p:sp>
        <p:nvSpPr>
          <p:cNvPr id="14" name="Triangle 11">
            <a:extLst>
              <a:ext uri="{FF2B5EF4-FFF2-40B4-BE49-F238E27FC236}">
                <a16:creationId xmlns:a16="http://schemas.microsoft.com/office/drawing/2014/main" id="{79902448-E7F1-852E-BB2F-F4E2185784C1}"/>
              </a:ext>
            </a:extLst>
          </p:cNvPr>
          <p:cNvSpPr/>
          <p:nvPr userDrawn="1"/>
        </p:nvSpPr>
        <p:spPr>
          <a:xfrm>
            <a:off x="9637971" y="2053781"/>
            <a:ext cx="5108058" cy="9335387"/>
          </a:xfrm>
          <a:prstGeom prst="triangle">
            <a:avLst/>
          </a:prstGeom>
          <a:solidFill>
            <a:srgbClr val="F4F4F7"/>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dirty="0">
              <a:ln>
                <a:noFill/>
              </a:ln>
              <a:solidFill>
                <a:srgbClr val="5E5E5E"/>
              </a:solidFill>
              <a:effectLst/>
              <a:uFillTx/>
              <a:latin typeface="+mn-lt"/>
              <a:ea typeface="+mn-ea"/>
              <a:cs typeface="+mn-cs"/>
              <a:sym typeface="Helvetica Neue"/>
            </a:endParaRPr>
          </a:p>
        </p:txBody>
      </p:sp>
      <p:pic>
        <p:nvPicPr>
          <p:cNvPr id="15" name="Picture 14" descr="Text&#10;&#10;Description automatically generated">
            <a:extLst>
              <a:ext uri="{FF2B5EF4-FFF2-40B4-BE49-F238E27FC236}">
                <a16:creationId xmlns:a16="http://schemas.microsoft.com/office/drawing/2014/main" id="{4C806499-E677-48BA-DE56-A576F7C87D8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 r="10162"/>
          <a:stretch/>
        </p:blipFill>
        <p:spPr>
          <a:xfrm>
            <a:off x="8987693" y="2348552"/>
            <a:ext cx="4732213" cy="6832055"/>
          </a:xfrm>
          <a:prstGeom prst="rect">
            <a:avLst/>
          </a:prstGeom>
        </p:spPr>
      </p:pic>
    </p:spTree>
    <p:extLst>
      <p:ext uri="{BB962C8B-B14F-4D97-AF65-F5344CB8AC3E}">
        <p14:creationId xmlns:p14="http://schemas.microsoft.com/office/powerpoint/2010/main" val="3680230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000084"/>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09CE4A8-BA2D-0E14-E456-8BD149384E67}"/>
              </a:ext>
            </a:extLst>
          </p:cNvPr>
          <p:cNvSpPr>
            <a:spLocks noGrp="1"/>
          </p:cNvSpPr>
          <p:nvPr>
            <p:ph type="dt" sz="half" idx="10"/>
          </p:nvPr>
        </p:nvSpPr>
        <p:spPr/>
        <p:txBody>
          <a:bodyPr/>
          <a:lstStyle/>
          <a:p>
            <a:fld id="{86119117-C9A3-4155-8E20-34E9C96B89FB}" type="datetimeFigureOut">
              <a:rPr lang="en-US" smtClean="0"/>
              <a:t>8/28/2026</a:t>
            </a:fld>
            <a:endParaRPr lang="en-US" dirty="0"/>
          </a:p>
        </p:txBody>
      </p:sp>
      <p:sp>
        <p:nvSpPr>
          <p:cNvPr id="3" name="Footer Placeholder 2">
            <a:extLst>
              <a:ext uri="{FF2B5EF4-FFF2-40B4-BE49-F238E27FC236}">
                <a16:creationId xmlns:a16="http://schemas.microsoft.com/office/drawing/2014/main" id="{19128B93-2D35-84D0-DCD4-A398A856A4BD}"/>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5BC9526-8950-0AFA-7634-2C9A596CAF05}"/>
              </a:ext>
            </a:extLst>
          </p:cNvPr>
          <p:cNvSpPr>
            <a:spLocks noGrp="1"/>
          </p:cNvSpPr>
          <p:nvPr>
            <p:ph type="sldNum" sz="quarter" idx="12"/>
          </p:nvPr>
        </p:nvSpPr>
        <p:spPr/>
        <p:txBody>
          <a:bodyPr/>
          <a:lstStyle/>
          <a:p>
            <a:fld id="{C292B346-D053-4D97-ADB3-4F60DEBB8D85}" type="slidenum">
              <a:rPr lang="en-US" smtClean="0"/>
              <a:t>‹#›</a:t>
            </a:fld>
            <a:endParaRPr lang="en-US" dirty="0"/>
          </a:p>
        </p:txBody>
      </p:sp>
      <p:pic>
        <p:nvPicPr>
          <p:cNvPr id="5" name="Picture 4" descr="Logo, icon&#10;&#10;Description automatically generated">
            <a:extLst>
              <a:ext uri="{FF2B5EF4-FFF2-40B4-BE49-F238E27FC236}">
                <a16:creationId xmlns:a16="http://schemas.microsoft.com/office/drawing/2014/main" id="{6B5BDFB5-9FC1-181D-E90F-DF60FBD65C6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r="12317" b="5345"/>
          <a:stretch/>
        </p:blipFill>
        <p:spPr>
          <a:xfrm>
            <a:off x="5450188" y="2057400"/>
            <a:ext cx="6741812" cy="4800600"/>
          </a:xfrm>
          <a:prstGeom prst="rect">
            <a:avLst/>
          </a:prstGeom>
        </p:spPr>
      </p:pic>
      <p:sp>
        <p:nvSpPr>
          <p:cNvPr id="6" name="Lorem ipsum dolor sit amet, consectetur adipiscing elit, sed do eiusmod tempor incididunt ut labore et dolore magna aliqua. Ut enim ad minim veniam, quis nostrud exercitation ullamco laboris nisi ut aliquip ex ea commodo consequat. Duis aute irure dolor ">
            <a:extLst>
              <a:ext uri="{FF2B5EF4-FFF2-40B4-BE49-F238E27FC236}">
                <a16:creationId xmlns:a16="http://schemas.microsoft.com/office/drawing/2014/main" id="{69569CF1-2BEE-9FE9-21A4-A4DB25003C48}"/>
              </a:ext>
            </a:extLst>
          </p:cNvPr>
          <p:cNvSpPr txBox="1"/>
          <p:nvPr userDrawn="1"/>
        </p:nvSpPr>
        <p:spPr>
          <a:xfrm>
            <a:off x="577115" y="643203"/>
            <a:ext cx="4873073" cy="28110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lvl1pPr algn="l">
              <a:lnSpc>
                <a:spcPct val="130000"/>
              </a:lnSpc>
              <a:spcBef>
                <a:spcPts val="4500"/>
              </a:spcBef>
              <a:defRPr sz="4000">
                <a:solidFill>
                  <a:srgbClr val="1D2660"/>
                </a:solidFill>
                <a:latin typeface="AzoSans-Regular"/>
                <a:ea typeface="AzoSans-Regular"/>
                <a:cs typeface="AzoSans-Regular"/>
                <a:sym typeface="AzoSans-Regular"/>
              </a:defRPr>
            </a:lvl1pPr>
          </a:lstStyle>
          <a:p>
            <a:pPr>
              <a:lnSpc>
                <a:spcPct val="110000"/>
              </a:lnSpc>
            </a:pPr>
            <a:r>
              <a:rPr sz="4000" dirty="0">
                <a:solidFill>
                  <a:schemeClr val="bg1"/>
                </a:solidFill>
                <a:latin typeface="Articulat CF Medium" pitchFamily="2" charset="77"/>
              </a:rPr>
              <a:t>Lorem ipsum</a:t>
            </a:r>
            <a:r>
              <a:rPr lang="en-US" sz="4000" dirty="0">
                <a:solidFill>
                  <a:schemeClr val="bg1"/>
                </a:solidFill>
                <a:latin typeface="Articulat CF Medium" pitchFamily="2" charset="77"/>
              </a:rPr>
              <a:t> sit</a:t>
            </a:r>
            <a:r>
              <a:rPr sz="4000" dirty="0">
                <a:solidFill>
                  <a:schemeClr val="bg1"/>
                </a:solidFill>
                <a:latin typeface="Articulat CF Medium" pitchFamily="2" charset="77"/>
              </a:rPr>
              <a:t> dolor </a:t>
            </a:r>
            <a:r>
              <a:rPr lang="en-US" sz="4000" dirty="0" err="1">
                <a:solidFill>
                  <a:schemeClr val="bg1"/>
                </a:solidFill>
                <a:latin typeface="Articulat CF Medium" pitchFamily="2" charset="77"/>
              </a:rPr>
              <a:t>eiusmod</a:t>
            </a:r>
            <a:r>
              <a:rPr lang="en-US" sz="4000" dirty="0">
                <a:solidFill>
                  <a:schemeClr val="bg1"/>
                </a:solidFill>
                <a:latin typeface="Articulat CF Medium" pitchFamily="2" charset="77"/>
              </a:rPr>
              <a:t> </a:t>
            </a:r>
            <a:r>
              <a:rPr sz="4000" dirty="0" err="1">
                <a:solidFill>
                  <a:schemeClr val="bg1"/>
                </a:solidFill>
                <a:latin typeface="Articulat CF Medium" pitchFamily="2" charset="77"/>
              </a:rPr>
              <a:t>amet</a:t>
            </a:r>
            <a:r>
              <a:rPr sz="4000" dirty="0">
                <a:solidFill>
                  <a:schemeClr val="bg1"/>
                </a:solidFill>
                <a:latin typeface="Articulat CF Medium" pitchFamily="2" charset="77"/>
              </a:rPr>
              <a:t>,</a:t>
            </a:r>
            <a:r>
              <a:rPr lang="en-US" sz="4000" dirty="0">
                <a:solidFill>
                  <a:schemeClr val="bg1"/>
                </a:solidFill>
                <a:latin typeface="Articulat CF Medium" pitchFamily="2" charset="77"/>
              </a:rPr>
              <a:t> </a:t>
            </a:r>
            <a:r>
              <a:rPr lang="en-US" sz="4000" dirty="0" err="1">
                <a:solidFill>
                  <a:schemeClr val="bg1"/>
                </a:solidFill>
                <a:latin typeface="Articulat CF Medium" pitchFamily="2" charset="77"/>
              </a:rPr>
              <a:t>elit</a:t>
            </a:r>
            <a:r>
              <a:rPr sz="4000" dirty="0">
                <a:solidFill>
                  <a:schemeClr val="bg1"/>
                </a:solidFill>
                <a:latin typeface="Articulat CF Medium" pitchFamily="2" charset="77"/>
              </a:rPr>
              <a:t> </a:t>
            </a:r>
            <a:r>
              <a:rPr sz="4000" dirty="0" err="1">
                <a:solidFill>
                  <a:schemeClr val="bg1"/>
                </a:solidFill>
                <a:latin typeface="Articulat CF Medium" pitchFamily="2" charset="77"/>
              </a:rPr>
              <a:t>consectetur</a:t>
            </a:r>
            <a:r>
              <a:rPr lang="en-US" sz="4000" dirty="0">
                <a:solidFill>
                  <a:schemeClr val="bg1"/>
                </a:solidFill>
                <a:latin typeface="Articulat CF Medium" pitchFamily="2" charset="77"/>
              </a:rPr>
              <a:t> sed</a:t>
            </a:r>
            <a:r>
              <a:rPr sz="4000" dirty="0">
                <a:solidFill>
                  <a:schemeClr val="bg1"/>
                </a:solidFill>
                <a:latin typeface="Articulat CF Medium" pitchFamily="2" charset="77"/>
              </a:rPr>
              <a:t> </a:t>
            </a:r>
            <a:r>
              <a:rPr sz="4000" dirty="0" err="1">
                <a:solidFill>
                  <a:schemeClr val="bg1"/>
                </a:solidFill>
                <a:latin typeface="Articulat CF Medium" pitchFamily="2" charset="77"/>
              </a:rPr>
              <a:t>adipiscing</a:t>
            </a:r>
            <a:r>
              <a:rPr lang="en-US" sz="4000" dirty="0">
                <a:solidFill>
                  <a:schemeClr val="bg1"/>
                </a:solidFill>
                <a:latin typeface="Articulat CF Medium" pitchFamily="2" charset="77"/>
              </a:rPr>
              <a:t>.</a:t>
            </a:r>
            <a:endParaRPr sz="4000" dirty="0">
              <a:solidFill>
                <a:schemeClr val="bg1"/>
              </a:solidFill>
              <a:latin typeface="Articulat CF Medium" pitchFamily="2" charset="77"/>
            </a:endParaRPr>
          </a:p>
        </p:txBody>
      </p:sp>
    </p:spTree>
    <p:extLst>
      <p:ext uri="{BB962C8B-B14F-4D97-AF65-F5344CB8AC3E}">
        <p14:creationId xmlns:p14="http://schemas.microsoft.com/office/powerpoint/2010/main" val="3972560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75EBB93-873F-1F5E-95B3-FF2C0FDB2BD2}"/>
              </a:ext>
            </a:extLst>
          </p:cNvPr>
          <p:cNvSpPr/>
          <p:nvPr userDrawn="1"/>
        </p:nvSpPr>
        <p:spPr>
          <a:xfrm>
            <a:off x="7793720" y="0"/>
            <a:ext cx="5411875" cy="6858000"/>
          </a:xfrm>
          <a:prstGeom prst="rect">
            <a:avLst/>
          </a:prstGeom>
          <a:solidFill>
            <a:srgbClr val="000084"/>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5E5E5E"/>
              </a:solidFill>
              <a:effectLst/>
              <a:uFillTx/>
              <a:latin typeface="+mn-lt"/>
              <a:ea typeface="+mn-ea"/>
              <a:cs typeface="+mn-cs"/>
              <a:sym typeface="Helvetica Neue"/>
            </a:endParaRPr>
          </a:p>
        </p:txBody>
      </p:sp>
      <p:pic>
        <p:nvPicPr>
          <p:cNvPr id="8" name="Picture 7" descr="Background pattern&#10;&#10;Description automatically generated">
            <a:extLst>
              <a:ext uri="{FF2B5EF4-FFF2-40B4-BE49-F238E27FC236}">
                <a16:creationId xmlns:a16="http://schemas.microsoft.com/office/drawing/2014/main" id="{3D587871-3653-28F8-359B-B020873E33A9}"/>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65044" r="11816" b="22768"/>
          <a:stretch/>
        </p:blipFill>
        <p:spPr>
          <a:xfrm>
            <a:off x="9530878" y="1"/>
            <a:ext cx="3645843" cy="6861680"/>
          </a:xfrm>
          <a:prstGeom prst="rect">
            <a:avLst/>
          </a:prstGeom>
        </p:spPr>
      </p:pic>
      <p:sp>
        <p:nvSpPr>
          <p:cNvPr id="3" name="Date Placeholder 2">
            <a:extLst>
              <a:ext uri="{FF2B5EF4-FFF2-40B4-BE49-F238E27FC236}">
                <a16:creationId xmlns:a16="http://schemas.microsoft.com/office/drawing/2014/main" id="{D6A2BC54-EDE2-7C0A-2BFA-3E919AD278D6}"/>
              </a:ext>
            </a:extLst>
          </p:cNvPr>
          <p:cNvSpPr>
            <a:spLocks noGrp="1"/>
          </p:cNvSpPr>
          <p:nvPr>
            <p:ph type="dt" sz="half" idx="10"/>
          </p:nvPr>
        </p:nvSpPr>
        <p:spPr/>
        <p:txBody>
          <a:bodyPr/>
          <a:lstStyle/>
          <a:p>
            <a:fld id="{86119117-C9A3-4155-8E20-34E9C96B89FB}" type="datetimeFigureOut">
              <a:rPr lang="en-US" smtClean="0"/>
              <a:t>8/28/2026</a:t>
            </a:fld>
            <a:endParaRPr lang="en-US"/>
          </a:p>
        </p:txBody>
      </p:sp>
      <p:sp>
        <p:nvSpPr>
          <p:cNvPr id="4" name="Footer Placeholder 3">
            <a:extLst>
              <a:ext uri="{FF2B5EF4-FFF2-40B4-BE49-F238E27FC236}">
                <a16:creationId xmlns:a16="http://schemas.microsoft.com/office/drawing/2014/main" id="{DE84457E-4872-C3D2-2729-E4581FB64EF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2993D8E-D7FB-509A-7212-0BE0C1529F55}"/>
              </a:ext>
            </a:extLst>
          </p:cNvPr>
          <p:cNvSpPr>
            <a:spLocks noGrp="1"/>
          </p:cNvSpPr>
          <p:nvPr>
            <p:ph type="sldNum" sz="quarter" idx="12"/>
          </p:nvPr>
        </p:nvSpPr>
        <p:spPr/>
        <p:txBody>
          <a:bodyPr/>
          <a:lstStyle/>
          <a:p>
            <a:fld id="{C292B346-D053-4D97-ADB3-4F60DEBB8D85}" type="slidenum">
              <a:rPr lang="en-US" smtClean="0"/>
              <a:t>‹#›</a:t>
            </a:fld>
            <a:endParaRPr lang="en-US"/>
          </a:p>
        </p:txBody>
      </p:sp>
      <p:pic>
        <p:nvPicPr>
          <p:cNvPr id="11" name="Picture 10" descr="A picture containing shape&#10;&#10;Description automatically generated">
            <a:extLst>
              <a:ext uri="{FF2B5EF4-FFF2-40B4-BE49-F238E27FC236}">
                <a16:creationId xmlns:a16="http://schemas.microsoft.com/office/drawing/2014/main" id="{CA620B15-4E10-BDE5-E294-1D825DE6213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534"/>
          <a:stretch/>
        </p:blipFill>
        <p:spPr>
          <a:xfrm flipV="1">
            <a:off x="-64136" y="-3680"/>
            <a:ext cx="11503392" cy="6858000"/>
          </a:xfrm>
          <a:prstGeom prst="rect">
            <a:avLst/>
          </a:prstGeom>
        </p:spPr>
      </p:pic>
      <p:sp>
        <p:nvSpPr>
          <p:cNvPr id="6" name="Lorem ipsum dolor sit amet, consectetur adipiscing elit, sed do eiusmod tempor incididunt ut labore et dolore magna aliqua. Ut enim ad minim veniam, quis nostrud exercitation ullamco laboris nisi ut aliquip ex ea commodo consequat. Duis aute irure dolor ">
            <a:extLst>
              <a:ext uri="{FF2B5EF4-FFF2-40B4-BE49-F238E27FC236}">
                <a16:creationId xmlns:a16="http://schemas.microsoft.com/office/drawing/2014/main" id="{A5D458D5-AB5E-A61F-59EE-631F107D143D}"/>
              </a:ext>
            </a:extLst>
          </p:cNvPr>
          <p:cNvSpPr txBox="1"/>
          <p:nvPr userDrawn="1"/>
        </p:nvSpPr>
        <p:spPr>
          <a:xfrm>
            <a:off x="977165" y="934887"/>
            <a:ext cx="7633435" cy="28110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lvl1pPr algn="l">
              <a:lnSpc>
                <a:spcPct val="130000"/>
              </a:lnSpc>
              <a:spcBef>
                <a:spcPts val="4500"/>
              </a:spcBef>
              <a:defRPr sz="4000">
                <a:solidFill>
                  <a:srgbClr val="1D2660"/>
                </a:solidFill>
                <a:latin typeface="AzoSans-Regular"/>
                <a:ea typeface="AzoSans-Regular"/>
                <a:cs typeface="AzoSans-Regular"/>
                <a:sym typeface="AzoSans-Regular"/>
              </a:defRPr>
            </a:lvl1pPr>
          </a:lstStyle>
          <a:p>
            <a:pPr>
              <a:lnSpc>
                <a:spcPct val="110000"/>
              </a:lnSpc>
            </a:pPr>
            <a:r>
              <a:rPr sz="4000" kern="1200" dirty="0">
                <a:solidFill>
                  <a:srgbClr val="000084"/>
                </a:solidFill>
                <a:latin typeface="Articulat CF Medium" pitchFamily="2" charset="77"/>
                <a:sym typeface="AzoSans-Regular"/>
              </a:rPr>
              <a:t>Lorem ipsum dolor sit </a:t>
            </a:r>
            <a:r>
              <a:rPr sz="4000" kern="1200" dirty="0" err="1">
                <a:solidFill>
                  <a:srgbClr val="000084"/>
                </a:solidFill>
                <a:latin typeface="Articulat CF Medium" pitchFamily="2" charset="77"/>
                <a:sym typeface="AzoSans-Regular"/>
              </a:rPr>
              <a:t>amet</a:t>
            </a:r>
            <a:r>
              <a:rPr sz="4000" kern="1200" dirty="0">
                <a:solidFill>
                  <a:srgbClr val="000084"/>
                </a:solidFill>
                <a:latin typeface="Articulat CF Medium" pitchFamily="2" charset="77"/>
                <a:sym typeface="AzoSans-Regular"/>
              </a:rPr>
              <a:t>, </a:t>
            </a:r>
            <a:r>
              <a:rPr sz="4000" kern="1200" dirty="0" err="1">
                <a:solidFill>
                  <a:srgbClr val="000084"/>
                </a:solidFill>
                <a:latin typeface="Articulat CF Medium" pitchFamily="2" charset="77"/>
                <a:sym typeface="AzoSans-Regular"/>
              </a:rPr>
              <a:t>consectetur</a:t>
            </a:r>
            <a:r>
              <a:rPr sz="4000" kern="1200" dirty="0">
                <a:solidFill>
                  <a:srgbClr val="000084"/>
                </a:solidFill>
                <a:latin typeface="Articulat CF Medium" pitchFamily="2" charset="77"/>
                <a:sym typeface="AzoSans-Regular"/>
              </a:rPr>
              <a:t> </a:t>
            </a:r>
            <a:r>
              <a:rPr sz="4000" kern="1200" dirty="0" err="1">
                <a:solidFill>
                  <a:srgbClr val="000084"/>
                </a:solidFill>
                <a:latin typeface="Articulat CF Medium" pitchFamily="2" charset="77"/>
                <a:sym typeface="AzoSans-Regular"/>
              </a:rPr>
              <a:t>adipiscing</a:t>
            </a:r>
            <a:r>
              <a:rPr sz="4000" kern="1200" dirty="0">
                <a:solidFill>
                  <a:srgbClr val="000084"/>
                </a:solidFill>
                <a:latin typeface="Articulat CF Medium" pitchFamily="2" charset="77"/>
                <a:sym typeface="AzoSans-Regular"/>
              </a:rPr>
              <a:t> </a:t>
            </a:r>
            <a:r>
              <a:rPr sz="4000" kern="1200" dirty="0" err="1">
                <a:solidFill>
                  <a:srgbClr val="000084"/>
                </a:solidFill>
                <a:latin typeface="Articulat CF Medium" pitchFamily="2" charset="77"/>
                <a:sym typeface="AzoSans-Regular"/>
              </a:rPr>
              <a:t>elit</a:t>
            </a:r>
            <a:r>
              <a:rPr sz="4000" kern="1200" dirty="0">
                <a:solidFill>
                  <a:srgbClr val="000084"/>
                </a:solidFill>
                <a:latin typeface="Articulat CF Medium" pitchFamily="2" charset="77"/>
                <a:sym typeface="AzoSans-Regular"/>
              </a:rPr>
              <a:t>, sed do </a:t>
            </a:r>
            <a:r>
              <a:rPr sz="4000" kern="1200" dirty="0" err="1">
                <a:solidFill>
                  <a:srgbClr val="000084"/>
                </a:solidFill>
                <a:latin typeface="Articulat CF Medium" pitchFamily="2" charset="77"/>
                <a:sym typeface="AzoSans-Regular"/>
              </a:rPr>
              <a:t>eiusmod</a:t>
            </a:r>
            <a:r>
              <a:rPr sz="4000" kern="1200" dirty="0">
                <a:solidFill>
                  <a:srgbClr val="000084"/>
                </a:solidFill>
                <a:latin typeface="Articulat CF Medium" pitchFamily="2" charset="77"/>
                <a:sym typeface="AzoSans-Regular"/>
              </a:rPr>
              <a:t> </a:t>
            </a:r>
            <a:r>
              <a:rPr sz="4000" kern="1200" dirty="0" err="1">
                <a:solidFill>
                  <a:srgbClr val="000084"/>
                </a:solidFill>
                <a:latin typeface="Articulat CF Medium" pitchFamily="2" charset="77"/>
                <a:sym typeface="AzoSans-Regular"/>
              </a:rPr>
              <a:t>tempor</a:t>
            </a:r>
            <a:r>
              <a:rPr sz="4000" kern="1200" dirty="0">
                <a:solidFill>
                  <a:srgbClr val="000084"/>
                </a:solidFill>
                <a:latin typeface="Articulat CF Medium" pitchFamily="2" charset="77"/>
                <a:sym typeface="AzoSans-Regular"/>
              </a:rPr>
              <a:t> </a:t>
            </a:r>
            <a:r>
              <a:rPr sz="4000" kern="1200" dirty="0" err="1">
                <a:solidFill>
                  <a:srgbClr val="000084"/>
                </a:solidFill>
                <a:latin typeface="Articulat CF Medium" pitchFamily="2" charset="77"/>
                <a:sym typeface="AzoSans-Regular"/>
              </a:rPr>
              <a:t>incididunt</a:t>
            </a:r>
            <a:r>
              <a:rPr sz="4000" kern="1200" dirty="0">
                <a:solidFill>
                  <a:srgbClr val="000084"/>
                </a:solidFill>
                <a:latin typeface="Articulat CF Medium" pitchFamily="2" charset="77"/>
                <a:sym typeface="AzoSans-Regular"/>
              </a:rPr>
              <a:t> </a:t>
            </a:r>
            <a:r>
              <a:rPr sz="4000" kern="1200" dirty="0" err="1">
                <a:solidFill>
                  <a:srgbClr val="000084"/>
                </a:solidFill>
                <a:latin typeface="Articulat CF Medium" pitchFamily="2" charset="77"/>
                <a:sym typeface="AzoSans-Regular"/>
              </a:rPr>
              <a:t>utlabore</a:t>
            </a:r>
            <a:r>
              <a:rPr sz="4000" kern="1200" dirty="0">
                <a:solidFill>
                  <a:srgbClr val="000084"/>
                </a:solidFill>
                <a:latin typeface="Articulat CF Medium" pitchFamily="2" charset="77"/>
                <a:sym typeface="AzoSans-Regular"/>
              </a:rPr>
              <a:t> et dolore magna </a:t>
            </a:r>
            <a:r>
              <a:rPr sz="4000" kern="1200" dirty="0" err="1">
                <a:solidFill>
                  <a:srgbClr val="000084"/>
                </a:solidFill>
                <a:latin typeface="Articulat CF Medium" pitchFamily="2" charset="77"/>
                <a:sym typeface="AzoSans-Regular"/>
              </a:rPr>
              <a:t>aliqua</a:t>
            </a:r>
            <a:r>
              <a:rPr sz="4000" kern="1200" dirty="0">
                <a:solidFill>
                  <a:srgbClr val="000084"/>
                </a:solidFill>
                <a:latin typeface="Articulat CF Medium" pitchFamily="2" charset="77"/>
                <a:sym typeface="AzoSans-Regular"/>
              </a:rPr>
              <a:t>.</a:t>
            </a:r>
          </a:p>
        </p:txBody>
      </p:sp>
      <p:pic>
        <p:nvPicPr>
          <p:cNvPr id="2" name="Picture 1" descr="A blue and red logo&#10;&#10;Description automatically generated">
            <a:extLst>
              <a:ext uri="{FF2B5EF4-FFF2-40B4-BE49-F238E27FC236}">
                <a16:creationId xmlns:a16="http://schemas.microsoft.com/office/drawing/2014/main" id="{6A4970E7-F884-8DA5-9453-E0A86BF69351}"/>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b="11840"/>
          <a:stretch>
            <a:fillRect/>
          </a:stretch>
        </p:blipFill>
        <p:spPr>
          <a:xfrm>
            <a:off x="357232" y="6073295"/>
            <a:ext cx="586690" cy="541689"/>
          </a:xfrm>
          <a:prstGeom prst="rect">
            <a:avLst/>
          </a:prstGeom>
        </p:spPr>
      </p:pic>
    </p:spTree>
    <p:extLst>
      <p:ext uri="{BB962C8B-B14F-4D97-AF65-F5344CB8AC3E}">
        <p14:creationId xmlns:p14="http://schemas.microsoft.com/office/powerpoint/2010/main" val="32051334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8" name="Picture 7" descr="Text&#10;&#10;Description automatically generated">
            <a:extLst>
              <a:ext uri="{FF2B5EF4-FFF2-40B4-BE49-F238E27FC236}">
                <a16:creationId xmlns:a16="http://schemas.microsoft.com/office/drawing/2014/main" id="{F253FD1E-2C2F-B8A8-509E-79BEC73B08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274" y="-13603"/>
            <a:ext cx="12192000" cy="6871603"/>
          </a:xfrm>
          <a:prstGeom prst="rect">
            <a:avLst/>
          </a:prstGeom>
        </p:spPr>
      </p:pic>
      <p:sp>
        <p:nvSpPr>
          <p:cNvPr id="3" name="Date Placeholder 2">
            <a:extLst>
              <a:ext uri="{FF2B5EF4-FFF2-40B4-BE49-F238E27FC236}">
                <a16:creationId xmlns:a16="http://schemas.microsoft.com/office/drawing/2014/main" id="{24707061-3F39-8077-B745-FFE618456F79}"/>
              </a:ext>
            </a:extLst>
          </p:cNvPr>
          <p:cNvSpPr>
            <a:spLocks noGrp="1"/>
          </p:cNvSpPr>
          <p:nvPr>
            <p:ph type="dt" sz="half" idx="10"/>
          </p:nvPr>
        </p:nvSpPr>
        <p:spPr/>
        <p:txBody>
          <a:bodyPr/>
          <a:lstStyle/>
          <a:p>
            <a:fld id="{86119117-C9A3-4155-8E20-34E9C96B89FB}" type="datetimeFigureOut">
              <a:rPr lang="en-US" smtClean="0"/>
              <a:t>8/28/2026</a:t>
            </a:fld>
            <a:endParaRPr lang="en-US"/>
          </a:p>
        </p:txBody>
      </p:sp>
      <p:sp>
        <p:nvSpPr>
          <p:cNvPr id="4" name="Footer Placeholder 3">
            <a:extLst>
              <a:ext uri="{FF2B5EF4-FFF2-40B4-BE49-F238E27FC236}">
                <a16:creationId xmlns:a16="http://schemas.microsoft.com/office/drawing/2014/main" id="{9521E07C-0738-5BD4-0643-FDFCAEF2E4E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DFABF2F-2CE4-2B5B-ABAE-74C2EE1BBA52}"/>
              </a:ext>
            </a:extLst>
          </p:cNvPr>
          <p:cNvSpPr>
            <a:spLocks noGrp="1"/>
          </p:cNvSpPr>
          <p:nvPr>
            <p:ph type="sldNum" sz="quarter" idx="12"/>
          </p:nvPr>
        </p:nvSpPr>
        <p:spPr/>
        <p:txBody>
          <a:bodyPr/>
          <a:lstStyle/>
          <a:p>
            <a:fld id="{C292B346-D053-4D97-ADB3-4F60DEBB8D85}" type="slidenum">
              <a:rPr lang="en-US" smtClean="0"/>
              <a:t>‹#›</a:t>
            </a:fld>
            <a:endParaRPr lang="en-US"/>
          </a:p>
        </p:txBody>
      </p:sp>
      <p:sp>
        <p:nvSpPr>
          <p:cNvPr id="6" name="Lorem ipsum dolor sit amet, consectetur adipiscing elit, sed do eiusmod tempor incididunt ut labore et dolore magna aliqua. Ut enim ad minim veniam, quis nostrud exercitation ullamco laboris nisi ut aliquip ex ea commodo consequat. Duis aute irure dolor ">
            <a:extLst>
              <a:ext uri="{FF2B5EF4-FFF2-40B4-BE49-F238E27FC236}">
                <a16:creationId xmlns:a16="http://schemas.microsoft.com/office/drawing/2014/main" id="{F17B48C1-876C-D6CE-22B8-55143ACDF360}"/>
              </a:ext>
            </a:extLst>
          </p:cNvPr>
          <p:cNvSpPr txBox="1"/>
          <p:nvPr userDrawn="1"/>
        </p:nvSpPr>
        <p:spPr>
          <a:xfrm>
            <a:off x="1380627" y="2250320"/>
            <a:ext cx="9187133" cy="28110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lvl1pPr algn="l">
              <a:lnSpc>
                <a:spcPct val="130000"/>
              </a:lnSpc>
              <a:spcBef>
                <a:spcPts val="4500"/>
              </a:spcBef>
              <a:defRPr sz="4000">
                <a:solidFill>
                  <a:srgbClr val="1D2660"/>
                </a:solidFill>
                <a:latin typeface="AzoSans-Regular"/>
                <a:ea typeface="AzoSans-Regular"/>
                <a:cs typeface="AzoSans-Regular"/>
                <a:sym typeface="AzoSans-Regular"/>
              </a:defRPr>
            </a:lvl1pPr>
          </a:lstStyle>
          <a:p>
            <a:pPr algn="ctr">
              <a:lnSpc>
                <a:spcPct val="110000"/>
              </a:lnSpc>
            </a:pPr>
            <a:r>
              <a:rPr sz="4000" dirty="0">
                <a:solidFill>
                  <a:srgbClr val="000084"/>
                </a:solidFill>
                <a:latin typeface="Articulat CF Medium" pitchFamily="2" charset="77"/>
              </a:rPr>
              <a:t>Lorem ipsum dolor sit </a:t>
            </a:r>
            <a:r>
              <a:rPr sz="4000" dirty="0" err="1">
                <a:solidFill>
                  <a:srgbClr val="000084"/>
                </a:solidFill>
                <a:latin typeface="Articulat CF Medium" pitchFamily="2" charset="77"/>
              </a:rPr>
              <a:t>amet</a:t>
            </a:r>
            <a:r>
              <a:rPr sz="4000" dirty="0">
                <a:solidFill>
                  <a:srgbClr val="000084"/>
                </a:solidFill>
                <a:latin typeface="Articulat CF Medium" pitchFamily="2" charset="77"/>
              </a:rPr>
              <a:t>, </a:t>
            </a:r>
            <a:r>
              <a:rPr sz="4000" dirty="0" err="1">
                <a:solidFill>
                  <a:srgbClr val="000084"/>
                </a:solidFill>
                <a:latin typeface="Articulat CF Medium" pitchFamily="2" charset="77"/>
              </a:rPr>
              <a:t>consectetur</a:t>
            </a:r>
            <a:r>
              <a:rPr sz="4000" dirty="0">
                <a:solidFill>
                  <a:srgbClr val="000084"/>
                </a:solidFill>
                <a:latin typeface="Articulat CF Medium" pitchFamily="2" charset="77"/>
              </a:rPr>
              <a:t> </a:t>
            </a:r>
            <a:r>
              <a:rPr sz="4000" dirty="0" err="1">
                <a:solidFill>
                  <a:srgbClr val="000084"/>
                </a:solidFill>
                <a:latin typeface="Articulat CF Medium" pitchFamily="2" charset="77"/>
              </a:rPr>
              <a:t>adipiscing</a:t>
            </a:r>
            <a:r>
              <a:rPr sz="4000" dirty="0">
                <a:solidFill>
                  <a:srgbClr val="000084"/>
                </a:solidFill>
                <a:latin typeface="Articulat CF Medium" pitchFamily="2" charset="77"/>
              </a:rPr>
              <a:t> </a:t>
            </a:r>
            <a:r>
              <a:rPr sz="4000" dirty="0" err="1">
                <a:solidFill>
                  <a:srgbClr val="000084"/>
                </a:solidFill>
                <a:latin typeface="Articulat CF Medium" pitchFamily="2" charset="77"/>
              </a:rPr>
              <a:t>elit</a:t>
            </a:r>
            <a:r>
              <a:rPr sz="4000" dirty="0">
                <a:solidFill>
                  <a:srgbClr val="000084"/>
                </a:solidFill>
                <a:latin typeface="Articulat CF Medium" pitchFamily="2" charset="77"/>
              </a:rPr>
              <a:t>, sed do </a:t>
            </a:r>
            <a:r>
              <a:rPr sz="4000" dirty="0" err="1">
                <a:solidFill>
                  <a:srgbClr val="000084"/>
                </a:solidFill>
                <a:latin typeface="Articulat CF Medium" pitchFamily="2" charset="77"/>
              </a:rPr>
              <a:t>eiusmod</a:t>
            </a:r>
            <a:r>
              <a:rPr sz="4000" dirty="0">
                <a:solidFill>
                  <a:srgbClr val="000084"/>
                </a:solidFill>
                <a:latin typeface="Articulat CF Medium" pitchFamily="2" charset="77"/>
              </a:rPr>
              <a:t> </a:t>
            </a:r>
            <a:r>
              <a:rPr sz="4000" dirty="0" err="1">
                <a:solidFill>
                  <a:srgbClr val="000084"/>
                </a:solidFill>
                <a:latin typeface="Articulat CF Medium" pitchFamily="2" charset="77"/>
              </a:rPr>
              <a:t>tempor</a:t>
            </a:r>
            <a:r>
              <a:rPr sz="4000" dirty="0">
                <a:solidFill>
                  <a:srgbClr val="000084"/>
                </a:solidFill>
                <a:latin typeface="Articulat CF Medium" pitchFamily="2" charset="77"/>
              </a:rPr>
              <a:t> </a:t>
            </a:r>
            <a:r>
              <a:rPr sz="4000" dirty="0" err="1">
                <a:solidFill>
                  <a:srgbClr val="000084"/>
                </a:solidFill>
                <a:latin typeface="Articulat CF Medium" pitchFamily="2" charset="77"/>
              </a:rPr>
              <a:t>incididunt</a:t>
            </a:r>
            <a:r>
              <a:rPr sz="4000" dirty="0">
                <a:solidFill>
                  <a:srgbClr val="000084"/>
                </a:solidFill>
                <a:latin typeface="Articulat CF Medium" pitchFamily="2" charset="77"/>
              </a:rPr>
              <a:t> </a:t>
            </a:r>
            <a:r>
              <a:rPr sz="4000" dirty="0" err="1">
                <a:solidFill>
                  <a:srgbClr val="000084"/>
                </a:solidFill>
                <a:latin typeface="Articulat CF Medium" pitchFamily="2" charset="77"/>
              </a:rPr>
              <a:t>ut</a:t>
            </a:r>
            <a:r>
              <a:rPr sz="4000" dirty="0">
                <a:solidFill>
                  <a:srgbClr val="000084"/>
                </a:solidFill>
                <a:latin typeface="Articulat CF Medium" pitchFamily="2" charset="77"/>
              </a:rPr>
              <a:t> </a:t>
            </a:r>
            <a:r>
              <a:rPr sz="4000" dirty="0" err="1">
                <a:solidFill>
                  <a:srgbClr val="000084"/>
                </a:solidFill>
                <a:latin typeface="Articulat CF Medium" pitchFamily="2" charset="77"/>
              </a:rPr>
              <a:t>labore</a:t>
            </a:r>
            <a:r>
              <a:rPr sz="4000" dirty="0">
                <a:solidFill>
                  <a:srgbClr val="000084"/>
                </a:solidFill>
                <a:latin typeface="Articulat CF Medium" pitchFamily="2" charset="77"/>
              </a:rPr>
              <a:t> et dolore magna </a:t>
            </a:r>
            <a:r>
              <a:rPr sz="4000" dirty="0" err="1">
                <a:solidFill>
                  <a:srgbClr val="000084"/>
                </a:solidFill>
                <a:latin typeface="Articulat CF Medium" pitchFamily="2" charset="77"/>
              </a:rPr>
              <a:t>aliqua</a:t>
            </a:r>
            <a:r>
              <a:rPr sz="3600" dirty="0">
                <a:solidFill>
                  <a:srgbClr val="000084"/>
                </a:solidFill>
                <a:latin typeface="Articulat CF Medium" pitchFamily="2" charset="77"/>
              </a:rPr>
              <a:t>.</a:t>
            </a:r>
          </a:p>
        </p:txBody>
      </p:sp>
      <p:pic>
        <p:nvPicPr>
          <p:cNvPr id="7" name="Picture 6" descr="Logo&#10;&#10;Description automatically generated">
            <a:extLst>
              <a:ext uri="{FF2B5EF4-FFF2-40B4-BE49-F238E27FC236}">
                <a16:creationId xmlns:a16="http://schemas.microsoft.com/office/drawing/2014/main" id="{C3B4BE04-0B75-FC0D-BEFC-09E0E79A21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28903" y="5397694"/>
            <a:ext cx="1290579" cy="853147"/>
          </a:xfrm>
          <a:prstGeom prst="rect">
            <a:avLst/>
          </a:prstGeom>
        </p:spPr>
      </p:pic>
      <p:grpSp>
        <p:nvGrpSpPr>
          <p:cNvPr id="9" name="Group 8">
            <a:extLst>
              <a:ext uri="{FF2B5EF4-FFF2-40B4-BE49-F238E27FC236}">
                <a16:creationId xmlns:a16="http://schemas.microsoft.com/office/drawing/2014/main" id="{CEAEF038-F8E1-9B8E-FDD9-38C49E43BE92}"/>
              </a:ext>
            </a:extLst>
          </p:cNvPr>
          <p:cNvGrpSpPr/>
          <p:nvPr userDrawn="1"/>
        </p:nvGrpSpPr>
        <p:grpSpPr>
          <a:xfrm>
            <a:off x="-680484" y="-1"/>
            <a:ext cx="13577777" cy="6871603"/>
            <a:chOff x="-1407189" y="-1"/>
            <a:chExt cx="27198377" cy="13716001"/>
          </a:xfrm>
          <a:solidFill>
            <a:srgbClr val="FAF1EF"/>
          </a:solidFill>
        </p:grpSpPr>
        <p:sp>
          <p:nvSpPr>
            <p:cNvPr id="10" name="Triangle 11">
              <a:extLst>
                <a:ext uri="{FF2B5EF4-FFF2-40B4-BE49-F238E27FC236}">
                  <a16:creationId xmlns:a16="http://schemas.microsoft.com/office/drawing/2014/main" id="{E83ACB26-A565-E449-0CD0-6124B878AE83}"/>
                </a:ext>
              </a:extLst>
            </p:cNvPr>
            <p:cNvSpPr/>
            <p:nvPr/>
          </p:nvSpPr>
          <p:spPr>
            <a:xfrm>
              <a:off x="22976811" y="8572500"/>
              <a:ext cx="2814377" cy="5143500"/>
            </a:xfrm>
            <a:prstGeom prst="triangle">
              <a:avLst/>
            </a:prstGeom>
            <a:grp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effectLst/>
                <a:uFillTx/>
                <a:latin typeface="+mn-lt"/>
                <a:ea typeface="+mn-ea"/>
                <a:cs typeface="+mn-cs"/>
                <a:sym typeface="Helvetica Neue"/>
              </a:endParaRPr>
            </a:p>
          </p:txBody>
        </p:sp>
        <p:sp>
          <p:nvSpPr>
            <p:cNvPr id="11" name="Triangle 10">
              <a:extLst>
                <a:ext uri="{FF2B5EF4-FFF2-40B4-BE49-F238E27FC236}">
                  <a16:creationId xmlns:a16="http://schemas.microsoft.com/office/drawing/2014/main" id="{AFB16F79-47E0-6220-4759-5393B94540D2}"/>
                </a:ext>
              </a:extLst>
            </p:cNvPr>
            <p:cNvSpPr/>
            <p:nvPr/>
          </p:nvSpPr>
          <p:spPr>
            <a:xfrm rot="10800000">
              <a:off x="-1407189" y="-1"/>
              <a:ext cx="2814377" cy="5143500"/>
            </a:xfrm>
            <a:prstGeom prst="triangle">
              <a:avLst/>
            </a:prstGeom>
            <a:grp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effectLst/>
                <a:uFillTx/>
                <a:latin typeface="+mn-lt"/>
                <a:ea typeface="+mn-ea"/>
                <a:cs typeface="+mn-cs"/>
                <a:sym typeface="Helvetica Neue"/>
              </a:endParaRPr>
            </a:p>
          </p:txBody>
        </p:sp>
      </p:grpSp>
    </p:spTree>
    <p:extLst>
      <p:ext uri="{BB962C8B-B14F-4D97-AF65-F5344CB8AC3E}">
        <p14:creationId xmlns:p14="http://schemas.microsoft.com/office/powerpoint/2010/main" val="228690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theme" Target="../theme/theme3.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784F2CA-DF63-6589-46F8-30832451D5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0FBA95F-C52B-9985-3C59-2BF29E70EC1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44369E6-6E76-4B22-4CCA-69B7F83108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119117-C9A3-4155-8E20-34E9C96B89FB}" type="datetimeFigureOut">
              <a:rPr lang="en-US" smtClean="0"/>
              <a:t>8/28/2026</a:t>
            </a:fld>
            <a:endParaRPr lang="en-US" dirty="0"/>
          </a:p>
        </p:txBody>
      </p:sp>
      <p:sp>
        <p:nvSpPr>
          <p:cNvPr id="5" name="Footer Placeholder 4">
            <a:extLst>
              <a:ext uri="{FF2B5EF4-FFF2-40B4-BE49-F238E27FC236}">
                <a16:creationId xmlns:a16="http://schemas.microsoft.com/office/drawing/2014/main" id="{AE91C2C7-77FA-1942-BB31-1722093C1F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5694090-8EF2-97A2-AA5A-FC2D6996DF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92B346-D053-4D97-ADB3-4F60DEBB8D85}" type="slidenum">
              <a:rPr lang="en-US" smtClean="0"/>
              <a:t>‹#›</a:t>
            </a:fld>
            <a:endParaRPr lang="en-US" dirty="0"/>
          </a:p>
        </p:txBody>
      </p:sp>
    </p:spTree>
    <p:extLst>
      <p:ext uri="{BB962C8B-B14F-4D97-AF65-F5344CB8AC3E}">
        <p14:creationId xmlns:p14="http://schemas.microsoft.com/office/powerpoint/2010/main" val="8614719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8/28/2026</a:t>
            </a:fld>
            <a:endParaRPr lang="en-US" dirty="0"/>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85079201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63DCBC-DC61-5169-0F31-6BE2667302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05E585-4684-6E76-7F7F-7C88AA5963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322182-2076-B84C-C24F-F62F9216AA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2BB26A-87C3-8F44-B75B-6841AE8F3CB5}" type="datetimeFigureOut">
              <a:rPr lang="en-US" smtClean="0"/>
              <a:t>8/28/2026</a:t>
            </a:fld>
            <a:endParaRPr lang="en-US" dirty="0"/>
          </a:p>
        </p:txBody>
      </p:sp>
      <p:sp>
        <p:nvSpPr>
          <p:cNvPr id="5" name="Footer Placeholder 4">
            <a:extLst>
              <a:ext uri="{FF2B5EF4-FFF2-40B4-BE49-F238E27FC236}">
                <a16:creationId xmlns:a16="http://schemas.microsoft.com/office/drawing/2014/main" id="{D20BDB71-D6D3-3055-FF0B-9EE193DC0B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B0EBE6D1-A3B8-3AAB-15EF-4390BE84FA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1F935D-8E31-894A-8F53-F077217F1922}" type="slidenum">
              <a:rPr lang="en-US" smtClean="0"/>
              <a:t>‹#›</a:t>
            </a:fld>
            <a:endParaRPr lang="en-US" dirty="0"/>
          </a:p>
        </p:txBody>
      </p:sp>
    </p:spTree>
    <p:extLst>
      <p:ext uri="{BB962C8B-B14F-4D97-AF65-F5344CB8AC3E}">
        <p14:creationId xmlns:p14="http://schemas.microsoft.com/office/powerpoint/2010/main" val="1995208070"/>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0.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29.xml"/><Relationship Id="rId5" Type="http://schemas.openxmlformats.org/officeDocument/2006/relationships/image" Target="../media/image25.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29.xml"/><Relationship Id="rId5" Type="http://schemas.openxmlformats.org/officeDocument/2006/relationships/image" Target="../media/image2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4.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6.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34.xml"/><Relationship Id="rId4" Type="http://schemas.openxmlformats.org/officeDocument/2006/relationships/image" Target="../media/image28.svg"/></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8.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9.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0.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1.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2.xml"/><Relationship Id="rId1" Type="http://schemas.openxmlformats.org/officeDocument/2006/relationships/slideLayout" Target="../slideLayouts/slideLayout29.xml"/><Relationship Id="rId5" Type="http://schemas.openxmlformats.org/officeDocument/2006/relationships/image" Target="../media/image29.png"/><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3.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4.xml"/><Relationship Id="rId1" Type="http://schemas.openxmlformats.org/officeDocument/2006/relationships/slideLayout" Target="../slideLayouts/slideLayout29.xml"/><Relationship Id="rId5" Type="http://schemas.openxmlformats.org/officeDocument/2006/relationships/image" Target="../media/image30.png"/><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5.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6.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7.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8.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9.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0.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1.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3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2.xml"/><Relationship Id="rId1" Type="http://schemas.openxmlformats.org/officeDocument/2006/relationships/slideLayout" Target="../slideLayouts/slideLayout29.xml"/><Relationship Id="rId5" Type="http://schemas.openxmlformats.org/officeDocument/2006/relationships/image" Target="../media/image31.png"/><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3.xml"/><Relationship Id="rId1" Type="http://schemas.openxmlformats.org/officeDocument/2006/relationships/slideLayout" Target="../slideLayouts/slideLayout29.xml"/><Relationship Id="rId5" Type="http://schemas.openxmlformats.org/officeDocument/2006/relationships/image" Target="../media/image32.png"/><Relationship Id="rId4" Type="http://schemas.openxmlformats.org/officeDocument/2006/relationships/image" Target="../media/image15.png"/></Relationships>
</file>

<file path=ppt/slides/_rels/slide3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4.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3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5.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3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6.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7.xml"/><Relationship Id="rId1" Type="http://schemas.openxmlformats.org/officeDocument/2006/relationships/slideLayout" Target="../slideLayouts/slideLayout34.xml"/><Relationship Id="rId4" Type="http://schemas.openxmlformats.org/officeDocument/2006/relationships/image" Target="../media/image28.svg"/></Relationships>
</file>

<file path=ppt/slides/_rels/slide3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8.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3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9.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0.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4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1.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4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2.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4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3.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4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4.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4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5.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4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6.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4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7.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4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8.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49.xml.rels><?xml version="1.0" encoding="UTF-8" standalone="yes"?>
<Relationships xmlns="http://schemas.openxmlformats.org/package/2006/relationships"><Relationship Id="rId3" Type="http://schemas.openxmlformats.org/officeDocument/2006/relationships/hyperlink" Target="mailto:koates@weissman.law" TargetMode="External"/><Relationship Id="rId2" Type="http://schemas.openxmlformats.org/officeDocument/2006/relationships/notesSlide" Target="../notesSlides/notesSlide49.xml"/><Relationship Id="rId1" Type="http://schemas.openxmlformats.org/officeDocument/2006/relationships/slideLayout" Target="../slideLayouts/slideLayout23.xml"/><Relationship Id="rId6" Type="http://schemas.openxmlformats.org/officeDocument/2006/relationships/image" Target="../media/image34.png"/><Relationship Id="rId5" Type="http://schemas.openxmlformats.org/officeDocument/2006/relationships/image" Target="../media/image17.png"/><Relationship Id="rId4" Type="http://schemas.openxmlformats.org/officeDocument/2006/relationships/image" Target="../media/image33.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3.xml"/><Relationship Id="rId4" Type="http://schemas.openxmlformats.org/officeDocument/2006/relationships/image" Target="../media/image18.jpg"/></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29.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5.png"/><Relationship Id="rId7"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9.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29.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63CE577-F910-FDC8-9087-6FFAC0A8C313}"/>
              </a:ext>
            </a:extLst>
          </p:cNvPr>
          <p:cNvSpPr>
            <a:spLocks noGrp="1"/>
          </p:cNvSpPr>
          <p:nvPr>
            <p:ph type="title"/>
          </p:nvPr>
        </p:nvSpPr>
        <p:spPr>
          <a:xfrm>
            <a:off x="831850" y="-7937"/>
            <a:ext cx="10515600" cy="2852737"/>
          </a:xfrm>
        </p:spPr>
        <p:txBody>
          <a:bodyPr>
            <a:normAutofit/>
          </a:bodyPr>
          <a:lstStyle/>
          <a:p>
            <a:r>
              <a:rPr lang="en-US" dirty="0"/>
              <a:t>September 2026</a:t>
            </a:r>
          </a:p>
        </p:txBody>
      </p:sp>
      <p:sp>
        <p:nvSpPr>
          <p:cNvPr id="2" name="Title 1">
            <a:extLst>
              <a:ext uri="{FF2B5EF4-FFF2-40B4-BE49-F238E27FC236}">
                <a16:creationId xmlns:a16="http://schemas.microsoft.com/office/drawing/2014/main" id="{B88526F9-3BC8-CDA2-9A46-0BC7FB2FD3CC}"/>
              </a:ext>
            </a:extLst>
          </p:cNvPr>
          <p:cNvSpPr>
            <a:spLocks noGrp="1"/>
          </p:cNvSpPr>
          <p:nvPr>
            <p:ph type="body" idx="1"/>
          </p:nvPr>
        </p:nvSpPr>
        <p:spPr>
          <a:xfrm>
            <a:off x="838200" y="3100387"/>
            <a:ext cx="10515600" cy="1500187"/>
          </a:xfrm>
        </p:spPr>
        <p:txBody>
          <a:bodyPr>
            <a:normAutofit/>
          </a:bodyPr>
          <a:lstStyle/>
          <a:p>
            <a:r>
              <a:rPr lang="en-US" sz="3100" dirty="0"/>
              <a:t>Top 10 Mistakes REALTORS</a:t>
            </a:r>
            <a:r>
              <a:rPr lang="en-US" sz="3100" baseline="30000" dirty="0"/>
              <a:t>®</a:t>
            </a:r>
            <a:r>
              <a:rPr lang="en-US" sz="3100" dirty="0"/>
              <a:t>  </a:t>
            </a:r>
          </a:p>
          <a:p>
            <a:r>
              <a:rPr lang="en-US" sz="3100" dirty="0"/>
              <a:t>Make with Contracts and Other Common Errors</a:t>
            </a:r>
            <a:br>
              <a:rPr lang="en-US" sz="3100" dirty="0"/>
            </a:br>
            <a:endParaRPr lang="en-US" sz="3100" dirty="0"/>
          </a:p>
        </p:txBody>
      </p:sp>
      <p:pic>
        <p:nvPicPr>
          <p:cNvPr id="3" name="Picture 2">
            <a:extLst>
              <a:ext uri="{FF2B5EF4-FFF2-40B4-BE49-F238E27FC236}">
                <a16:creationId xmlns:a16="http://schemas.microsoft.com/office/drawing/2014/main" id="{12CF02EE-5259-D324-B7FB-5026F0093B32}"/>
              </a:ext>
            </a:extLst>
          </p:cNvPr>
          <p:cNvPicPr>
            <a:picLocks noChangeAspect="1"/>
          </p:cNvPicPr>
          <p:nvPr/>
        </p:nvPicPr>
        <p:blipFill>
          <a:blip r:embed="rId3"/>
          <a:stretch>
            <a:fillRect/>
          </a:stretch>
        </p:blipFill>
        <p:spPr>
          <a:xfrm>
            <a:off x="382136" y="5510382"/>
            <a:ext cx="1246608" cy="1108096"/>
          </a:xfrm>
          <a:prstGeom prst="rect">
            <a:avLst/>
          </a:prstGeom>
        </p:spPr>
      </p:pic>
    </p:spTree>
    <p:extLst>
      <p:ext uri="{BB962C8B-B14F-4D97-AF65-F5344CB8AC3E}">
        <p14:creationId xmlns:p14="http://schemas.microsoft.com/office/powerpoint/2010/main" val="39571740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82CE7-63C7-111C-8615-55B5AEE55239}"/>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19852395-3109-5957-58D9-CCB11D999E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088D1096-79EC-E2A2-897F-997E596FF5E0}"/>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4682FD0A-A5B6-0F41-25C2-5579578FD034}"/>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11764C64-C27D-13E1-CE4F-AA74A0DBDEB6}"/>
              </a:ext>
            </a:extLst>
          </p:cNvPr>
          <p:cNvSpPr txBox="1"/>
          <p:nvPr/>
        </p:nvSpPr>
        <p:spPr>
          <a:xfrm>
            <a:off x="509286" y="236424"/>
            <a:ext cx="12455303" cy="646331"/>
          </a:xfrm>
          <a:prstGeom prst="rect">
            <a:avLst/>
          </a:prstGeom>
          <a:noFill/>
        </p:spPr>
        <p:txBody>
          <a:bodyPr wrap="square" rtlCol="0">
            <a:spAutoFit/>
          </a:bodyPr>
          <a:lstStyle/>
          <a:p>
            <a:pPr lvl="0">
              <a:defRPr/>
            </a:pPr>
            <a:r>
              <a:rPr lang="en-US" sz="3600" b="1" dirty="0">
                <a:solidFill>
                  <a:prstClr val="white"/>
                </a:solidFill>
                <a:latin typeface="Articulat CF Demi Bold"/>
              </a:rPr>
              <a:t>Top 10 Contract Mistakes REALTORS</a:t>
            </a:r>
            <a:r>
              <a:rPr lang="en-US" sz="3600" b="1" baseline="30000" dirty="0">
                <a:solidFill>
                  <a:prstClr val="white"/>
                </a:solidFill>
                <a:latin typeface="Arial" panose="020B0604020202020204" pitchFamily="34" charset="0"/>
                <a:cs typeface="Arial" panose="020B0604020202020204" pitchFamily="34" charset="0"/>
              </a:rPr>
              <a:t>®</a:t>
            </a:r>
            <a:r>
              <a:rPr lang="en-US" sz="3600" b="1" dirty="0">
                <a:solidFill>
                  <a:prstClr val="white"/>
                </a:solidFill>
                <a:latin typeface="Articulat CF Demi Bold"/>
              </a:rPr>
              <a:t> Make</a:t>
            </a:r>
          </a:p>
        </p:txBody>
      </p:sp>
      <p:sp>
        <p:nvSpPr>
          <p:cNvPr id="16" name="TextBox 15">
            <a:extLst>
              <a:ext uri="{FF2B5EF4-FFF2-40B4-BE49-F238E27FC236}">
                <a16:creationId xmlns:a16="http://schemas.microsoft.com/office/drawing/2014/main" id="{FEBEA6A6-A895-1365-CB6C-DEE47F67A6FD}"/>
              </a:ext>
            </a:extLst>
          </p:cNvPr>
          <p:cNvSpPr txBox="1"/>
          <p:nvPr/>
        </p:nvSpPr>
        <p:spPr>
          <a:xfrm>
            <a:off x="719250" y="1373775"/>
            <a:ext cx="10753500" cy="553998"/>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1800"/>
              </a:spcAft>
              <a:buClrTx/>
              <a:buSzTx/>
              <a:tabLst/>
              <a:defRPr/>
            </a:pPr>
            <a:endParaRPr kumimoji="0" lang="en-US" sz="3000" b="1" i="0" u="none" strike="noStrike" kern="1200" cap="none" spc="0" normalizeH="0" baseline="0" noProof="0" dirty="0">
              <a:ln>
                <a:noFill/>
              </a:ln>
              <a:solidFill>
                <a:srgbClr val="000084"/>
              </a:solidFill>
              <a:effectLst/>
              <a:uLnTx/>
              <a:uFillTx/>
              <a:latin typeface="Articulat Bold" panose="020B0604020202020204"/>
            </a:endParaRPr>
          </a:p>
        </p:txBody>
      </p:sp>
      <p:pic>
        <p:nvPicPr>
          <p:cNvPr id="5" name="Picture 4">
            <a:extLst>
              <a:ext uri="{FF2B5EF4-FFF2-40B4-BE49-F238E27FC236}">
                <a16:creationId xmlns:a16="http://schemas.microsoft.com/office/drawing/2014/main" id="{65222451-3CA2-D16A-2614-ACD4C619C406}"/>
              </a:ext>
            </a:extLst>
          </p:cNvPr>
          <p:cNvPicPr>
            <a:picLocks noChangeAspect="1"/>
          </p:cNvPicPr>
          <p:nvPr/>
        </p:nvPicPr>
        <p:blipFill>
          <a:blip r:embed="rId4"/>
          <a:stretch>
            <a:fillRect/>
          </a:stretch>
        </p:blipFill>
        <p:spPr>
          <a:xfrm>
            <a:off x="10741478" y="151304"/>
            <a:ext cx="1246608" cy="1108096"/>
          </a:xfrm>
          <a:prstGeom prst="rect">
            <a:avLst/>
          </a:prstGeom>
        </p:spPr>
      </p:pic>
      <p:sp>
        <p:nvSpPr>
          <p:cNvPr id="6" name="TextBox 5">
            <a:extLst>
              <a:ext uri="{FF2B5EF4-FFF2-40B4-BE49-F238E27FC236}">
                <a16:creationId xmlns:a16="http://schemas.microsoft.com/office/drawing/2014/main" id="{F6ADAD93-AE63-4E70-B67C-CD5F7E09AF85}"/>
              </a:ext>
            </a:extLst>
          </p:cNvPr>
          <p:cNvSpPr txBox="1"/>
          <p:nvPr/>
        </p:nvSpPr>
        <p:spPr>
          <a:xfrm>
            <a:off x="509286" y="1775120"/>
            <a:ext cx="11400046" cy="3554819"/>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2400"/>
              </a:spcAft>
              <a:buClrTx/>
              <a:buSzTx/>
              <a:tabLst/>
              <a:defRPr/>
            </a:pP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a:t>
            </a:r>
            <a:r>
              <a:rPr lang="en-US" sz="3000" dirty="0">
                <a:solidFill>
                  <a:srgbClr val="000084"/>
                </a:solidFill>
                <a:latin typeface="Articulat CF Demi Bold" panose="00000700000000000000"/>
              </a:rPr>
              <a:t>6</a:t>
            </a: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  Writing stipulations that repeat boilerplate language in the contract.</a:t>
            </a:r>
          </a:p>
          <a:p>
            <a:pPr marR="0" lvl="0" algn="l" defTabSz="914400" rtl="0" eaLnBrk="1" fontAlgn="auto" latinLnBrk="0" hangingPunct="1">
              <a:lnSpc>
                <a:spcPct val="100000"/>
              </a:lnSpc>
              <a:spcBef>
                <a:spcPts val="0"/>
              </a:spcBef>
              <a:spcAft>
                <a:spcPts val="1200"/>
              </a:spcAft>
              <a:buClrTx/>
              <a:buSzTx/>
              <a:tabLst/>
              <a:defRPr/>
            </a:pPr>
            <a:r>
              <a:rPr lang="en-US" sz="3000" b="1" dirty="0">
                <a:solidFill>
                  <a:srgbClr val="000084"/>
                </a:solidFill>
                <a:latin typeface="Articulat CF Demi Bold" panose="00000700000000000000"/>
              </a:rPr>
              <a:t>Examples</a:t>
            </a:r>
            <a:r>
              <a:rPr lang="en-US" sz="3000" dirty="0">
                <a:solidFill>
                  <a:srgbClr val="000084"/>
                </a:solidFill>
                <a:latin typeface="Articulat CF Demi Bold" panose="00000700000000000000"/>
              </a:rPr>
              <a:t>:</a:t>
            </a:r>
          </a:p>
          <a:p>
            <a:pPr marR="0" lvl="0" algn="l" defTabSz="914400" rtl="0" eaLnBrk="1" fontAlgn="auto" latinLnBrk="0" hangingPunct="1">
              <a:lnSpc>
                <a:spcPct val="100000"/>
              </a:lnSpc>
              <a:spcBef>
                <a:spcPts val="0"/>
              </a:spcBef>
              <a:spcAft>
                <a:spcPts val="1800"/>
              </a:spcAft>
              <a:buClrTx/>
              <a:buSzTx/>
              <a:tabLst/>
              <a:defRPr/>
            </a:pP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“Seller paid closing costs to be used for lender prepaids and escrow account set-up charges.”</a:t>
            </a:r>
          </a:p>
          <a:p>
            <a:pPr marR="0" lvl="0" algn="l" defTabSz="914400" rtl="0" eaLnBrk="1" fontAlgn="auto" latinLnBrk="0" hangingPunct="1">
              <a:lnSpc>
                <a:spcPct val="100000"/>
              </a:lnSpc>
              <a:spcBef>
                <a:spcPts val="0"/>
              </a:spcBef>
              <a:spcAft>
                <a:spcPts val="1200"/>
              </a:spcAft>
              <a:buClrTx/>
              <a:buSzTx/>
              <a:tabLst/>
              <a:defRPr/>
            </a:pPr>
            <a:r>
              <a:rPr lang="en-US" sz="3000" dirty="0">
                <a:solidFill>
                  <a:srgbClr val="000084"/>
                </a:solidFill>
                <a:latin typeface="Articulat CF Demi Bold" panose="00000700000000000000"/>
              </a:rPr>
              <a:t>“Buyer shall have the right to inspect the Property immediately before closing.”</a:t>
            </a:r>
            <a:endPar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endParaRPr>
          </a:p>
        </p:txBody>
      </p:sp>
    </p:spTree>
    <p:extLst>
      <p:ext uri="{BB962C8B-B14F-4D97-AF65-F5344CB8AC3E}">
        <p14:creationId xmlns:p14="http://schemas.microsoft.com/office/powerpoint/2010/main" val="7331572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F1FBC-9190-187C-DCFA-9CAA04070A59}"/>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50A7DA4F-B3C6-8117-B88D-2A55E690C8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4F780621-99D5-AB80-4ECA-2CE7864F2102}"/>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49F63B61-B56E-962E-98B7-700765F5F8FF}"/>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1E33822E-D94C-03D5-91F3-2E81712E3674}"/>
              </a:ext>
            </a:extLst>
          </p:cNvPr>
          <p:cNvSpPr txBox="1"/>
          <p:nvPr/>
        </p:nvSpPr>
        <p:spPr>
          <a:xfrm>
            <a:off x="509286" y="236424"/>
            <a:ext cx="12455303" cy="646331"/>
          </a:xfrm>
          <a:prstGeom prst="rect">
            <a:avLst/>
          </a:prstGeom>
          <a:noFill/>
        </p:spPr>
        <p:txBody>
          <a:bodyPr wrap="square" rtlCol="0">
            <a:spAutoFit/>
          </a:bodyPr>
          <a:lstStyle/>
          <a:p>
            <a:pPr lvl="0">
              <a:defRPr/>
            </a:pPr>
            <a:r>
              <a:rPr lang="en-US" sz="3600" b="1" dirty="0">
                <a:solidFill>
                  <a:prstClr val="white"/>
                </a:solidFill>
                <a:latin typeface="Articulat CF Demi Bold"/>
              </a:rPr>
              <a:t>Top 10 Contract Mistakes REALTORS</a:t>
            </a:r>
            <a:r>
              <a:rPr lang="en-US" sz="3600" b="1" baseline="30000" dirty="0">
                <a:solidFill>
                  <a:prstClr val="white"/>
                </a:solidFill>
                <a:latin typeface="Arial" panose="020B0604020202020204" pitchFamily="34" charset="0"/>
                <a:cs typeface="Arial" panose="020B0604020202020204" pitchFamily="34" charset="0"/>
              </a:rPr>
              <a:t>®</a:t>
            </a:r>
            <a:r>
              <a:rPr lang="en-US" sz="3600" b="1" dirty="0">
                <a:solidFill>
                  <a:prstClr val="white"/>
                </a:solidFill>
                <a:latin typeface="Articulat CF Demi Bold"/>
              </a:rPr>
              <a:t> Make</a:t>
            </a:r>
          </a:p>
        </p:txBody>
      </p:sp>
      <p:sp>
        <p:nvSpPr>
          <p:cNvPr id="16" name="TextBox 15">
            <a:extLst>
              <a:ext uri="{FF2B5EF4-FFF2-40B4-BE49-F238E27FC236}">
                <a16:creationId xmlns:a16="http://schemas.microsoft.com/office/drawing/2014/main" id="{D5B6758F-4D31-19EE-86EC-B3EBEA1D2133}"/>
              </a:ext>
            </a:extLst>
          </p:cNvPr>
          <p:cNvSpPr txBox="1"/>
          <p:nvPr/>
        </p:nvSpPr>
        <p:spPr>
          <a:xfrm>
            <a:off x="829337" y="1380963"/>
            <a:ext cx="10753500" cy="3016210"/>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1800"/>
              </a:spcAft>
              <a:buClrTx/>
              <a:buSzTx/>
              <a:tabLst/>
              <a:defRPr/>
            </a:pPr>
            <a:r>
              <a:rPr kumimoji="0" lang="en-US" sz="3000" i="0" u="none" strike="noStrike" kern="1200" cap="none" spc="0" normalizeH="0" baseline="0" noProof="0" dirty="0">
                <a:ln>
                  <a:noFill/>
                </a:ln>
                <a:solidFill>
                  <a:srgbClr val="000084"/>
                </a:solidFill>
                <a:effectLst/>
                <a:uLnTx/>
                <a:uFillTx/>
                <a:latin typeface="Articulat" panose="020B0604020202020204"/>
              </a:rPr>
              <a:t>#</a:t>
            </a:r>
            <a:r>
              <a:rPr lang="en-US" sz="3000" dirty="0">
                <a:solidFill>
                  <a:srgbClr val="000084"/>
                </a:solidFill>
                <a:latin typeface="Articulat" panose="020B0604020202020204"/>
              </a:rPr>
              <a:t>5 </a:t>
            </a:r>
            <a:r>
              <a:rPr kumimoji="0" lang="en-US" sz="3000" i="0" u="none" strike="noStrike" kern="1200" cap="none" spc="0" normalizeH="0" baseline="0" noProof="0" dirty="0">
                <a:ln>
                  <a:noFill/>
                </a:ln>
                <a:solidFill>
                  <a:srgbClr val="000084"/>
                </a:solidFill>
                <a:effectLst/>
                <a:uLnTx/>
                <a:uFillTx/>
                <a:latin typeface="Articulat" panose="020B0604020202020204"/>
              </a:rPr>
              <a:t> Legal Description Errors:</a:t>
            </a:r>
          </a:p>
          <a:p>
            <a:pPr marL="457200" marR="0" lvl="0" indent="-457200" algn="just"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84"/>
                </a:solidFill>
                <a:effectLst/>
                <a:uLnTx/>
                <a:uFillTx/>
                <a:latin typeface="Articulat"/>
              </a:rPr>
              <a:t>Adding more than 1 legal description</a:t>
            </a:r>
          </a:p>
          <a:p>
            <a:pPr marL="457200" marR="0" lvl="0" indent="-457200" algn="just"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lang="en-US" sz="2000" dirty="0">
                <a:solidFill>
                  <a:srgbClr val="000084"/>
                </a:solidFill>
                <a:latin typeface="Articulat"/>
              </a:rPr>
              <a:t>Stipulating that seller will provide the legal description after the Binding Agreement Date</a:t>
            </a:r>
            <a:endParaRPr kumimoji="0" lang="en-US" sz="2000" b="0" i="0" u="none" strike="noStrike" kern="1200" cap="none" spc="0" normalizeH="0" baseline="0" noProof="0" dirty="0">
              <a:ln>
                <a:noFill/>
              </a:ln>
              <a:solidFill>
                <a:srgbClr val="000084"/>
              </a:solidFill>
              <a:effectLst/>
              <a:uLnTx/>
              <a:uFillTx/>
              <a:latin typeface="Articulat"/>
            </a:endParaRPr>
          </a:p>
          <a:p>
            <a:pPr marL="457200" marR="0" lvl="0" indent="-457200" algn="just"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84"/>
                </a:solidFill>
                <a:effectLst/>
                <a:uLnTx/>
                <a:uFillTx/>
                <a:latin typeface="Articulat"/>
              </a:rPr>
              <a:t>Using the fill-in-the-blank section for a metes and bounds description or filling in the blanks incorrectly</a:t>
            </a:r>
          </a:p>
          <a:p>
            <a:pPr marL="457200" marR="0" lvl="0" indent="-457200" algn="just"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84"/>
                </a:solidFill>
                <a:effectLst/>
                <a:uLnTx/>
                <a:uFillTx/>
                <a:latin typeface="Articulat"/>
              </a:rPr>
              <a:t>Marking that the legal description is attached and forgetting to attach it</a:t>
            </a:r>
          </a:p>
        </p:txBody>
      </p:sp>
      <p:pic>
        <p:nvPicPr>
          <p:cNvPr id="5" name="Picture 4">
            <a:extLst>
              <a:ext uri="{FF2B5EF4-FFF2-40B4-BE49-F238E27FC236}">
                <a16:creationId xmlns:a16="http://schemas.microsoft.com/office/drawing/2014/main" id="{C82619B3-46D7-CC67-13C8-0717A4540050}"/>
              </a:ext>
            </a:extLst>
          </p:cNvPr>
          <p:cNvPicPr>
            <a:picLocks noChangeAspect="1"/>
          </p:cNvPicPr>
          <p:nvPr/>
        </p:nvPicPr>
        <p:blipFill>
          <a:blip r:embed="rId4"/>
          <a:stretch>
            <a:fillRect/>
          </a:stretch>
        </p:blipFill>
        <p:spPr>
          <a:xfrm>
            <a:off x="10741478" y="151304"/>
            <a:ext cx="1246608" cy="1108096"/>
          </a:xfrm>
          <a:prstGeom prst="rect">
            <a:avLst/>
          </a:prstGeom>
        </p:spPr>
      </p:pic>
      <p:pic>
        <p:nvPicPr>
          <p:cNvPr id="3" name="Picture 2">
            <a:extLst>
              <a:ext uri="{FF2B5EF4-FFF2-40B4-BE49-F238E27FC236}">
                <a16:creationId xmlns:a16="http://schemas.microsoft.com/office/drawing/2014/main" id="{B656C4B5-E995-3557-4307-832D78B3F23F}"/>
              </a:ext>
            </a:extLst>
          </p:cNvPr>
          <p:cNvPicPr>
            <a:picLocks noChangeAspect="1"/>
          </p:cNvPicPr>
          <p:nvPr/>
        </p:nvPicPr>
        <p:blipFill>
          <a:blip r:embed="rId5"/>
          <a:stretch>
            <a:fillRect/>
          </a:stretch>
        </p:blipFill>
        <p:spPr>
          <a:xfrm>
            <a:off x="2058210" y="4623616"/>
            <a:ext cx="7778517" cy="1462534"/>
          </a:xfrm>
          <a:prstGeom prst="rect">
            <a:avLst/>
          </a:prstGeom>
          <a:ln w="57150">
            <a:solidFill>
              <a:srgbClr val="FF655C"/>
            </a:solidFill>
          </a:ln>
        </p:spPr>
      </p:pic>
    </p:spTree>
    <p:extLst>
      <p:ext uri="{BB962C8B-B14F-4D97-AF65-F5344CB8AC3E}">
        <p14:creationId xmlns:p14="http://schemas.microsoft.com/office/powerpoint/2010/main" val="9284127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C8300-80EF-E0BB-72E6-F3F48660A33C}"/>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D52FD86F-53BF-76EE-BA8D-51A980D53D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17E13DCD-FB02-2EBB-B6EF-7C1EB8FFA348}"/>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4DFCBE26-B067-94D3-FBB1-3DC60F23CF37}"/>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90F08389-45D4-3DA4-83E9-42F2D769168A}"/>
              </a:ext>
            </a:extLst>
          </p:cNvPr>
          <p:cNvSpPr txBox="1"/>
          <p:nvPr/>
        </p:nvSpPr>
        <p:spPr>
          <a:xfrm>
            <a:off x="509286" y="236424"/>
            <a:ext cx="12455303" cy="646331"/>
          </a:xfrm>
          <a:prstGeom prst="rect">
            <a:avLst/>
          </a:prstGeom>
          <a:noFill/>
        </p:spPr>
        <p:txBody>
          <a:bodyPr wrap="square" rtlCol="0">
            <a:spAutoFit/>
          </a:bodyPr>
          <a:lstStyle/>
          <a:p>
            <a:pPr lvl="0">
              <a:defRPr/>
            </a:pPr>
            <a:r>
              <a:rPr lang="en-US" sz="3600" b="1" dirty="0">
                <a:solidFill>
                  <a:prstClr val="white"/>
                </a:solidFill>
                <a:latin typeface="Articulat CF Demi Bold"/>
              </a:rPr>
              <a:t>Top 10 Contract Mistakes REALTORS</a:t>
            </a:r>
            <a:r>
              <a:rPr lang="en-US" sz="3600" b="1" baseline="30000" dirty="0">
                <a:solidFill>
                  <a:prstClr val="white"/>
                </a:solidFill>
                <a:latin typeface="Arial" panose="020B0604020202020204" pitchFamily="34" charset="0"/>
                <a:cs typeface="Arial" panose="020B0604020202020204" pitchFamily="34" charset="0"/>
              </a:rPr>
              <a:t>®</a:t>
            </a:r>
            <a:r>
              <a:rPr lang="en-US" sz="3600" b="1" dirty="0">
                <a:solidFill>
                  <a:prstClr val="white"/>
                </a:solidFill>
                <a:latin typeface="Articulat CF Demi Bold"/>
              </a:rPr>
              <a:t> Make</a:t>
            </a:r>
          </a:p>
        </p:txBody>
      </p:sp>
      <p:sp>
        <p:nvSpPr>
          <p:cNvPr id="16" name="TextBox 15">
            <a:extLst>
              <a:ext uri="{FF2B5EF4-FFF2-40B4-BE49-F238E27FC236}">
                <a16:creationId xmlns:a16="http://schemas.microsoft.com/office/drawing/2014/main" id="{26AD274C-2936-8F60-8053-06F468477168}"/>
              </a:ext>
            </a:extLst>
          </p:cNvPr>
          <p:cNvSpPr txBox="1"/>
          <p:nvPr/>
        </p:nvSpPr>
        <p:spPr>
          <a:xfrm>
            <a:off x="755010" y="1867516"/>
            <a:ext cx="10753500" cy="3323987"/>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3000" b="0" i="0" u="none" strike="noStrike" kern="1200" cap="none" spc="0" normalizeH="0" baseline="0" noProof="0" dirty="0">
                <a:ln>
                  <a:noFill/>
                </a:ln>
                <a:solidFill>
                  <a:srgbClr val="000084"/>
                </a:solidFill>
                <a:effectLst/>
                <a:uLnTx/>
                <a:uFillTx/>
                <a:latin typeface="Articulat CF Demi Bold" panose="00000700000000000000"/>
                <a:ea typeface="+mn-ea"/>
                <a:cs typeface="+mn-cs"/>
              </a:rPr>
              <a:t>#4  Loan Denial Letter Errors:</a:t>
            </a:r>
          </a:p>
          <a:p>
            <a:pPr marR="0" lvl="0" algn="just" defTabSz="914400" rtl="0" eaLnBrk="1" fontAlgn="auto" latinLnBrk="0" hangingPunct="1">
              <a:lnSpc>
                <a:spcPct val="100000"/>
              </a:lnSpc>
              <a:spcBef>
                <a:spcPts val="0"/>
              </a:spcBef>
              <a:spcAft>
                <a:spcPts val="0"/>
              </a:spcAft>
              <a:buClrTx/>
              <a:buSzTx/>
              <a:tabLst/>
              <a:defRPr/>
            </a:pPr>
            <a:endParaRPr kumimoji="0" lang="en-US" sz="3000" b="0" i="0" u="none" strike="noStrike" kern="1200" cap="none" spc="0" normalizeH="0" baseline="0" noProof="0" dirty="0">
              <a:ln>
                <a:noFill/>
              </a:ln>
              <a:solidFill>
                <a:srgbClr val="000084"/>
              </a:solidFill>
              <a:effectLst/>
              <a:uLnTx/>
              <a:uFillTx/>
              <a:latin typeface="Articulat CF Demi Bold" panose="00000700000000000000"/>
              <a:ea typeface="+mn-ea"/>
              <a:cs typeface="+mn-cs"/>
            </a:endParaRPr>
          </a:p>
          <a:p>
            <a:pPr marL="457200" marR="0" lvl="0" indent="-457200" algn="just"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3000" b="0" i="0" u="none" strike="noStrike" kern="1200" cap="none" spc="0" normalizeH="0" baseline="0" noProof="0" dirty="0">
                <a:ln>
                  <a:noFill/>
                </a:ln>
                <a:solidFill>
                  <a:srgbClr val="000084"/>
                </a:solidFill>
                <a:effectLst/>
                <a:uLnTx/>
                <a:uFillTx/>
                <a:latin typeface="Articulat"/>
              </a:rPr>
              <a:t>Sending a loan denial letter written by a lender other than the Approved Lender on the contingency exhibit</a:t>
            </a:r>
            <a:endParaRPr lang="en-US" sz="3000" dirty="0">
              <a:solidFill>
                <a:srgbClr val="000084"/>
              </a:solidFill>
              <a:latin typeface="Articulat"/>
            </a:endParaRPr>
          </a:p>
          <a:p>
            <a:pPr marL="457200" marR="0" lvl="0" indent="-457200" algn="just"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lang="en-US" sz="3000" dirty="0">
                <a:solidFill>
                  <a:srgbClr val="000084"/>
                </a:solidFill>
                <a:latin typeface="Articulat"/>
              </a:rPr>
              <a:t>Sending a </a:t>
            </a:r>
            <a:r>
              <a:rPr kumimoji="0" lang="en-US" sz="3000" b="0" i="0" u="none" strike="noStrike" kern="1200" cap="none" spc="0" normalizeH="0" baseline="0" noProof="0" dirty="0">
                <a:ln>
                  <a:noFill/>
                </a:ln>
                <a:solidFill>
                  <a:srgbClr val="000084"/>
                </a:solidFill>
                <a:effectLst/>
                <a:uLnTx/>
                <a:uFillTx/>
                <a:latin typeface="Articulat"/>
              </a:rPr>
              <a:t>loan denial letter </a:t>
            </a:r>
            <a:r>
              <a:rPr lang="en-US" sz="3000" dirty="0">
                <a:solidFill>
                  <a:srgbClr val="000084"/>
                </a:solidFill>
                <a:latin typeface="Articulat"/>
              </a:rPr>
              <a:t>for the wrong loan</a:t>
            </a:r>
          </a:p>
          <a:p>
            <a:pPr marL="457200" marR="0" lvl="0" indent="-457200" algn="just"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3000" b="0" i="0" u="none" strike="noStrike" kern="1200" cap="none" spc="0" normalizeH="0" baseline="0" noProof="0" dirty="0">
                <a:ln>
                  <a:noFill/>
                </a:ln>
                <a:solidFill>
                  <a:srgbClr val="000084"/>
                </a:solidFill>
                <a:effectLst/>
                <a:uLnTx/>
                <a:uFillTx/>
                <a:latin typeface="Articulat"/>
              </a:rPr>
              <a:t>Sending a loan denial letter too late </a:t>
            </a:r>
          </a:p>
        </p:txBody>
      </p:sp>
      <p:pic>
        <p:nvPicPr>
          <p:cNvPr id="5" name="Picture 4">
            <a:extLst>
              <a:ext uri="{FF2B5EF4-FFF2-40B4-BE49-F238E27FC236}">
                <a16:creationId xmlns:a16="http://schemas.microsoft.com/office/drawing/2014/main" id="{0E741971-98C0-7247-E3E5-B0A056BDE4E5}"/>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21608629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4D8A2-857C-0608-6175-8B51499C3ED5}"/>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263F44F9-334B-4129-4A34-21DBFFC82C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7C05817C-F015-7377-9382-B827E74B3019}"/>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48C4DFF3-5CC0-B226-9A4A-0E6AF6FE83EF}"/>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0D4FA0FC-5B64-721B-1CED-E6ACAA448641}"/>
              </a:ext>
            </a:extLst>
          </p:cNvPr>
          <p:cNvSpPr txBox="1"/>
          <p:nvPr/>
        </p:nvSpPr>
        <p:spPr>
          <a:xfrm>
            <a:off x="509286" y="236424"/>
            <a:ext cx="12455303" cy="646331"/>
          </a:xfrm>
          <a:prstGeom prst="rect">
            <a:avLst/>
          </a:prstGeom>
          <a:noFill/>
        </p:spPr>
        <p:txBody>
          <a:bodyPr wrap="square" rtlCol="0">
            <a:spAutoFit/>
          </a:bodyPr>
          <a:lstStyle/>
          <a:p>
            <a:pPr lvl="0">
              <a:defRPr/>
            </a:pPr>
            <a:r>
              <a:rPr lang="en-US" sz="3600" b="1" dirty="0">
                <a:solidFill>
                  <a:prstClr val="white"/>
                </a:solidFill>
                <a:latin typeface="Articulat CF Demi Bold"/>
              </a:rPr>
              <a:t>Top 10 Contract Mistakes REALTORS</a:t>
            </a:r>
            <a:r>
              <a:rPr lang="en-US" sz="3600" b="1" baseline="30000" dirty="0">
                <a:solidFill>
                  <a:prstClr val="white"/>
                </a:solidFill>
                <a:latin typeface="Arial" panose="020B0604020202020204" pitchFamily="34" charset="0"/>
                <a:cs typeface="Arial" panose="020B0604020202020204" pitchFamily="34" charset="0"/>
              </a:rPr>
              <a:t>®</a:t>
            </a:r>
            <a:r>
              <a:rPr lang="en-US" sz="3600" b="1" dirty="0">
                <a:solidFill>
                  <a:prstClr val="white"/>
                </a:solidFill>
                <a:latin typeface="Articulat CF Demi Bold"/>
              </a:rPr>
              <a:t> Make</a:t>
            </a:r>
          </a:p>
        </p:txBody>
      </p:sp>
      <p:sp>
        <p:nvSpPr>
          <p:cNvPr id="16" name="TextBox 15">
            <a:extLst>
              <a:ext uri="{FF2B5EF4-FFF2-40B4-BE49-F238E27FC236}">
                <a16:creationId xmlns:a16="http://schemas.microsoft.com/office/drawing/2014/main" id="{8D4A8B1E-FF28-95F9-B7F8-6D490CB68C11}"/>
              </a:ext>
            </a:extLst>
          </p:cNvPr>
          <p:cNvSpPr txBox="1"/>
          <p:nvPr/>
        </p:nvSpPr>
        <p:spPr>
          <a:xfrm>
            <a:off x="755009" y="1858086"/>
            <a:ext cx="11233077" cy="553998"/>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3000" b="0" i="0" u="none" strike="noStrike" kern="1200" cap="none" spc="0" normalizeH="0" baseline="0" noProof="0" dirty="0">
                <a:ln>
                  <a:noFill/>
                </a:ln>
                <a:solidFill>
                  <a:srgbClr val="000084"/>
                </a:solidFill>
                <a:effectLst/>
                <a:uLnTx/>
                <a:uFillTx/>
                <a:latin typeface="Articulat CF Demi Bold" panose="00000700000000000000"/>
                <a:ea typeface="+mn-ea"/>
                <a:cs typeface="+mn-cs"/>
              </a:rPr>
              <a:t>#3  Not filling in all the loan terms in the financing contingency</a:t>
            </a:r>
          </a:p>
        </p:txBody>
      </p:sp>
      <p:pic>
        <p:nvPicPr>
          <p:cNvPr id="5" name="Picture 4">
            <a:extLst>
              <a:ext uri="{FF2B5EF4-FFF2-40B4-BE49-F238E27FC236}">
                <a16:creationId xmlns:a16="http://schemas.microsoft.com/office/drawing/2014/main" id="{BDAB189B-99B2-5EEF-4F83-0662A9EA7DF1}"/>
              </a:ext>
            </a:extLst>
          </p:cNvPr>
          <p:cNvPicPr>
            <a:picLocks noChangeAspect="1"/>
          </p:cNvPicPr>
          <p:nvPr/>
        </p:nvPicPr>
        <p:blipFill>
          <a:blip r:embed="rId4"/>
          <a:stretch>
            <a:fillRect/>
          </a:stretch>
        </p:blipFill>
        <p:spPr>
          <a:xfrm>
            <a:off x="10741478" y="151304"/>
            <a:ext cx="1246608" cy="1108096"/>
          </a:xfrm>
          <a:prstGeom prst="rect">
            <a:avLst/>
          </a:prstGeom>
        </p:spPr>
      </p:pic>
      <p:pic>
        <p:nvPicPr>
          <p:cNvPr id="3" name="Picture 2">
            <a:extLst>
              <a:ext uri="{FF2B5EF4-FFF2-40B4-BE49-F238E27FC236}">
                <a16:creationId xmlns:a16="http://schemas.microsoft.com/office/drawing/2014/main" id="{D0C1D12C-D17E-C2C1-112E-77374772792D}"/>
              </a:ext>
            </a:extLst>
          </p:cNvPr>
          <p:cNvPicPr>
            <a:picLocks noChangeAspect="1"/>
          </p:cNvPicPr>
          <p:nvPr/>
        </p:nvPicPr>
        <p:blipFill>
          <a:blip r:embed="rId5"/>
          <a:stretch>
            <a:fillRect/>
          </a:stretch>
        </p:blipFill>
        <p:spPr>
          <a:xfrm>
            <a:off x="1948586" y="2750949"/>
            <a:ext cx="8050491" cy="3559899"/>
          </a:xfrm>
          <a:prstGeom prst="rect">
            <a:avLst/>
          </a:prstGeom>
          <a:ln w="57150">
            <a:solidFill>
              <a:srgbClr val="FF655C"/>
            </a:solidFill>
          </a:ln>
        </p:spPr>
      </p:pic>
    </p:spTree>
    <p:extLst>
      <p:ext uri="{BB962C8B-B14F-4D97-AF65-F5344CB8AC3E}">
        <p14:creationId xmlns:p14="http://schemas.microsoft.com/office/powerpoint/2010/main" val="34362343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94F85-8ACC-79EA-93FE-1A7B75C2AE04}"/>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4D29DA72-2133-B441-7D5B-285B92E3C1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B8FF40F3-BBEB-334B-B838-4276DE2CFE7A}"/>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EED06EA8-551B-77D3-B916-441E5FCE7D4E}"/>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E5475F7-4928-6935-70C2-C1AB93900AF7}"/>
              </a:ext>
            </a:extLst>
          </p:cNvPr>
          <p:cNvSpPr txBox="1"/>
          <p:nvPr/>
        </p:nvSpPr>
        <p:spPr>
          <a:xfrm>
            <a:off x="509286" y="236424"/>
            <a:ext cx="12455303" cy="646331"/>
          </a:xfrm>
          <a:prstGeom prst="rect">
            <a:avLst/>
          </a:prstGeom>
          <a:noFill/>
        </p:spPr>
        <p:txBody>
          <a:bodyPr wrap="square" rtlCol="0">
            <a:spAutoFit/>
          </a:bodyPr>
          <a:lstStyle/>
          <a:p>
            <a:pPr lvl="0">
              <a:defRPr/>
            </a:pPr>
            <a:r>
              <a:rPr lang="en-US" sz="3600" b="1" dirty="0">
                <a:solidFill>
                  <a:prstClr val="white"/>
                </a:solidFill>
                <a:latin typeface="Articulat CF Demi Bold"/>
              </a:rPr>
              <a:t>Top 10 Contract Mistakes REALTORS</a:t>
            </a:r>
            <a:r>
              <a:rPr lang="en-US" sz="3600" b="1" baseline="30000" dirty="0">
                <a:solidFill>
                  <a:prstClr val="white"/>
                </a:solidFill>
                <a:latin typeface="Arial" panose="020B0604020202020204" pitchFamily="34" charset="0"/>
                <a:cs typeface="Arial" panose="020B0604020202020204" pitchFamily="34" charset="0"/>
              </a:rPr>
              <a:t>®</a:t>
            </a:r>
            <a:r>
              <a:rPr lang="en-US" sz="3600" b="1" dirty="0">
                <a:solidFill>
                  <a:prstClr val="white"/>
                </a:solidFill>
                <a:latin typeface="Articulat CF Demi Bold"/>
              </a:rPr>
              <a:t> Make</a:t>
            </a:r>
          </a:p>
        </p:txBody>
      </p:sp>
      <p:sp>
        <p:nvSpPr>
          <p:cNvPr id="16" name="TextBox 15">
            <a:extLst>
              <a:ext uri="{FF2B5EF4-FFF2-40B4-BE49-F238E27FC236}">
                <a16:creationId xmlns:a16="http://schemas.microsoft.com/office/drawing/2014/main" id="{EA3325E5-D5CC-D9A3-3993-7B73CD7A2023}"/>
              </a:ext>
            </a:extLst>
          </p:cNvPr>
          <p:cNvSpPr txBox="1"/>
          <p:nvPr/>
        </p:nvSpPr>
        <p:spPr>
          <a:xfrm>
            <a:off x="1050573" y="2458643"/>
            <a:ext cx="9565720" cy="553998"/>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3000" b="0" i="0" u="none" strike="noStrike" kern="1200" cap="none" spc="0" normalizeH="0" baseline="0" noProof="0" dirty="0">
                <a:ln>
                  <a:noFill/>
                </a:ln>
                <a:solidFill>
                  <a:srgbClr val="000084"/>
                </a:solidFill>
                <a:effectLst/>
                <a:uLnTx/>
                <a:uFillTx/>
                <a:latin typeface="Articulat CF Demi Bold" panose="00000700000000000000"/>
                <a:ea typeface="+mn-ea"/>
                <a:cs typeface="+mn-cs"/>
              </a:rPr>
              <a:t>#2  Mistakenly relying on agent emails and texts as notice</a:t>
            </a:r>
          </a:p>
        </p:txBody>
      </p:sp>
      <p:pic>
        <p:nvPicPr>
          <p:cNvPr id="5" name="Picture 4">
            <a:extLst>
              <a:ext uri="{FF2B5EF4-FFF2-40B4-BE49-F238E27FC236}">
                <a16:creationId xmlns:a16="http://schemas.microsoft.com/office/drawing/2014/main" id="{099E36EB-0F53-75D4-5AF5-0B0C1D8CD214}"/>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886883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D27CD-7C37-8E9D-6DF1-AE5F802DD812}"/>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DB87E1F9-43FA-5BFE-4891-6A18BEE491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E42124B8-FBB4-5294-30D2-50B5FD3943F0}"/>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48B9FCD-038C-AD66-676A-8B0EF16EA67B}"/>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A72E83CD-742B-027D-CFC9-0C0AB606227C}"/>
              </a:ext>
            </a:extLst>
          </p:cNvPr>
          <p:cNvSpPr txBox="1"/>
          <p:nvPr/>
        </p:nvSpPr>
        <p:spPr>
          <a:xfrm>
            <a:off x="509286" y="236424"/>
            <a:ext cx="1245530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ticulat CF Demi Bold"/>
                <a:ea typeface="+mn-ea"/>
                <a:cs typeface="+mn-cs"/>
              </a:rPr>
              <a:t>Top 10 Contract Mistakes REALTORS</a:t>
            </a:r>
            <a:r>
              <a:rPr kumimoji="0" lang="en-US" sz="3600" b="1" i="0" u="none" strike="noStrike" kern="1200" cap="none" spc="0" normalizeH="0" baseline="30000" noProof="0" dirty="0">
                <a:ln>
                  <a:noFill/>
                </a:ln>
                <a:solidFill>
                  <a:prstClr val="white"/>
                </a:solidFill>
                <a:effectLst/>
                <a:uLnTx/>
                <a:uFillTx/>
                <a:latin typeface="Arial" panose="020B0604020202020204" pitchFamily="34" charset="0"/>
                <a:cs typeface="Arial" panose="020B0604020202020204" pitchFamily="34" charset="0"/>
              </a:rPr>
              <a:t>®</a:t>
            </a:r>
            <a:r>
              <a:rPr kumimoji="0" lang="en-US" sz="3600" b="1" i="0" u="none" strike="noStrike" kern="1200" cap="none" spc="0" normalizeH="0" baseline="0" noProof="0" dirty="0">
                <a:ln>
                  <a:noFill/>
                </a:ln>
                <a:solidFill>
                  <a:prstClr val="white"/>
                </a:solidFill>
                <a:effectLst/>
                <a:uLnTx/>
                <a:uFillTx/>
                <a:latin typeface="Articulat CF Demi Bold"/>
                <a:ea typeface="+mn-ea"/>
                <a:cs typeface="+mn-cs"/>
              </a:rPr>
              <a:t> Make</a:t>
            </a:r>
          </a:p>
        </p:txBody>
      </p:sp>
      <p:sp>
        <p:nvSpPr>
          <p:cNvPr id="16" name="TextBox 15">
            <a:extLst>
              <a:ext uri="{FF2B5EF4-FFF2-40B4-BE49-F238E27FC236}">
                <a16:creationId xmlns:a16="http://schemas.microsoft.com/office/drawing/2014/main" id="{AB3D0112-4624-91B0-7BAE-945285693F53}"/>
              </a:ext>
            </a:extLst>
          </p:cNvPr>
          <p:cNvSpPr txBox="1"/>
          <p:nvPr/>
        </p:nvSpPr>
        <p:spPr>
          <a:xfrm>
            <a:off x="671882" y="2518553"/>
            <a:ext cx="11233077" cy="553998"/>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1200"/>
              </a:spcAft>
              <a:buClrTx/>
              <a:buSzTx/>
              <a:tabLst/>
              <a:defRPr/>
            </a:pP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#1  Terminating the contract prematurely</a:t>
            </a:r>
          </a:p>
        </p:txBody>
      </p:sp>
      <p:pic>
        <p:nvPicPr>
          <p:cNvPr id="5" name="Picture 4">
            <a:extLst>
              <a:ext uri="{FF2B5EF4-FFF2-40B4-BE49-F238E27FC236}">
                <a16:creationId xmlns:a16="http://schemas.microsoft.com/office/drawing/2014/main" id="{53F1A90C-254F-DD4A-D4D8-C469607B8777}"/>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18709509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28115-B7B9-56AF-C9B1-675D5AF5B158}"/>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E70819D2-7D58-8502-41E8-AE38FED3C4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7C4E46FB-2BAA-F82A-A4A7-02B95AC306F6}"/>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E0D832A8-A885-5B32-6B0E-59559AB3E348}"/>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12C975F8-0F0E-DE9E-E0E4-E5302A7DE606}"/>
              </a:ext>
            </a:extLst>
          </p:cNvPr>
          <p:cNvSpPr txBox="1"/>
          <p:nvPr/>
        </p:nvSpPr>
        <p:spPr>
          <a:xfrm>
            <a:off x="509286" y="236424"/>
            <a:ext cx="1245530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ticulat CF Demi Bold"/>
                <a:ea typeface="+mn-ea"/>
                <a:cs typeface="+mn-cs"/>
              </a:rPr>
              <a:t>Top 10 Contract Mistakes REALTORS</a:t>
            </a:r>
            <a:r>
              <a:rPr kumimoji="0" lang="en-US" sz="3600" b="1" i="0" u="none" strike="noStrike" kern="1200" cap="none" spc="0" normalizeH="0" baseline="30000" noProof="0" dirty="0">
                <a:ln>
                  <a:noFill/>
                </a:ln>
                <a:solidFill>
                  <a:prstClr val="white"/>
                </a:solidFill>
                <a:effectLst/>
                <a:uLnTx/>
                <a:uFillTx/>
                <a:latin typeface="Arial" panose="020B0604020202020204" pitchFamily="34" charset="0"/>
                <a:cs typeface="Arial" panose="020B0604020202020204" pitchFamily="34" charset="0"/>
              </a:rPr>
              <a:t>®</a:t>
            </a:r>
            <a:r>
              <a:rPr kumimoji="0" lang="en-US" sz="3600" b="1" i="0" u="none" strike="noStrike" kern="1200" cap="none" spc="0" normalizeH="0" baseline="0" noProof="0" dirty="0">
                <a:ln>
                  <a:noFill/>
                </a:ln>
                <a:solidFill>
                  <a:prstClr val="white"/>
                </a:solidFill>
                <a:effectLst/>
                <a:uLnTx/>
                <a:uFillTx/>
                <a:latin typeface="Articulat CF Demi Bold"/>
                <a:ea typeface="+mn-ea"/>
                <a:cs typeface="+mn-cs"/>
              </a:rPr>
              <a:t> Make</a:t>
            </a:r>
          </a:p>
        </p:txBody>
      </p:sp>
      <p:sp>
        <p:nvSpPr>
          <p:cNvPr id="16" name="TextBox 15">
            <a:extLst>
              <a:ext uri="{FF2B5EF4-FFF2-40B4-BE49-F238E27FC236}">
                <a16:creationId xmlns:a16="http://schemas.microsoft.com/office/drawing/2014/main" id="{FA6E0170-D737-D3A6-831C-89F8CC7A494F}"/>
              </a:ext>
            </a:extLst>
          </p:cNvPr>
          <p:cNvSpPr txBox="1"/>
          <p:nvPr/>
        </p:nvSpPr>
        <p:spPr>
          <a:xfrm>
            <a:off x="755009" y="1548734"/>
            <a:ext cx="11233077" cy="4278094"/>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1200"/>
              </a:spcAft>
              <a:buClrTx/>
              <a:buSzTx/>
              <a:tabLst/>
              <a:defRPr/>
            </a:pPr>
            <a:r>
              <a:rPr kumimoji="0" lang="en-US" sz="3200" b="1" i="0" u="none" strike="noStrike" kern="1200" cap="none" spc="0" normalizeH="0" baseline="0" noProof="0" dirty="0">
                <a:ln>
                  <a:noFill/>
                </a:ln>
                <a:solidFill>
                  <a:srgbClr val="000084"/>
                </a:solidFill>
                <a:effectLst/>
                <a:uLnTx/>
                <a:uFillTx/>
                <a:latin typeface="Articulat CF Demi Bold" panose="00000700000000000000"/>
                <a:ea typeface="+mn-ea"/>
                <a:cs typeface="+mn-cs"/>
              </a:rPr>
              <a:t>Scenario</a:t>
            </a:r>
          </a:p>
          <a:p>
            <a:pPr marR="0" lvl="0" algn="just" defTabSz="914400" rtl="0" eaLnBrk="1" fontAlgn="auto" latinLnBrk="0" hangingPunct="1">
              <a:lnSpc>
                <a:spcPct val="100000"/>
              </a:lnSpc>
              <a:spcBef>
                <a:spcPts val="0"/>
              </a:spcBef>
              <a:spcAft>
                <a:spcPts val="1200"/>
              </a:spcAft>
              <a:buClrTx/>
              <a:buSzTx/>
              <a:tabLst/>
              <a:defRPr/>
            </a:pPr>
            <a:r>
              <a:rPr kumimoji="0" lang="en-US" sz="3000" b="0" i="0" u="none" strike="noStrike" kern="1200" cap="none" spc="0" normalizeH="0" baseline="0" noProof="0" dirty="0">
                <a:ln>
                  <a:noFill/>
                </a:ln>
                <a:solidFill>
                  <a:srgbClr val="000084"/>
                </a:solidFill>
                <a:effectLst/>
                <a:uLnTx/>
                <a:uFillTx/>
                <a:latin typeface="Articulat CF Demi Bold" panose="00000700000000000000"/>
                <a:ea typeface="+mn-ea"/>
                <a:cs typeface="+mn-cs"/>
              </a:rPr>
              <a:t>Buyer is declined for financing after the financing contingency has expired but ten (10) days before the closing. The due diligence period has already expired. Buyer’s broker notifies seller’s broker of the same. </a:t>
            </a:r>
          </a:p>
          <a:p>
            <a:pPr marR="0" lvl="0" algn="just" defTabSz="914400" rtl="0" eaLnBrk="1" fontAlgn="auto" latinLnBrk="0" hangingPunct="1">
              <a:lnSpc>
                <a:spcPct val="100000"/>
              </a:lnSpc>
              <a:spcBef>
                <a:spcPts val="0"/>
              </a:spcBef>
              <a:spcAft>
                <a:spcPts val="1200"/>
              </a:spcAft>
              <a:buClrTx/>
              <a:buSzTx/>
              <a:tabLst/>
              <a:defRPr/>
            </a:pPr>
            <a:r>
              <a:rPr kumimoji="0" lang="en-US" sz="3000" b="0" i="0" u="none" strike="noStrike" kern="1200" cap="none" spc="0" normalizeH="0" baseline="0" noProof="0" dirty="0">
                <a:ln>
                  <a:noFill/>
                </a:ln>
                <a:solidFill>
                  <a:srgbClr val="000084"/>
                </a:solidFill>
                <a:effectLst/>
                <a:uLnTx/>
                <a:uFillTx/>
                <a:latin typeface="Articulat CF Demi Bold" panose="00000700000000000000"/>
                <a:ea typeface="+mn-ea"/>
                <a:cs typeface="+mn-cs"/>
              </a:rPr>
              <a:t>Seller immediately sends a unilateral termination notice to buyer citing that buyer was turned down for financing. Seller also requests the earnest money.</a:t>
            </a:r>
          </a:p>
          <a:p>
            <a:pPr marR="0" lvl="0" algn="just" defTabSz="914400" rtl="0" eaLnBrk="1" fontAlgn="auto" latinLnBrk="0" hangingPunct="1">
              <a:lnSpc>
                <a:spcPct val="100000"/>
              </a:lnSpc>
              <a:spcBef>
                <a:spcPts val="0"/>
              </a:spcBef>
              <a:spcAft>
                <a:spcPts val="1200"/>
              </a:spcAft>
              <a:buClrTx/>
              <a:buSzTx/>
              <a:tabLst/>
              <a:defRPr/>
            </a:pPr>
            <a:r>
              <a:rPr kumimoji="0" lang="en-US" sz="3000" b="0" i="0" u="none" strike="noStrike" kern="1200" cap="none" spc="0" normalizeH="0" baseline="0" noProof="0" dirty="0">
                <a:ln>
                  <a:noFill/>
                </a:ln>
                <a:solidFill>
                  <a:srgbClr val="000084"/>
                </a:solidFill>
                <a:effectLst/>
                <a:uLnTx/>
                <a:uFillTx/>
                <a:latin typeface="Articulat CF Demi Bold" panose="00000700000000000000"/>
                <a:ea typeface="+mn-ea"/>
                <a:cs typeface="+mn-cs"/>
              </a:rPr>
              <a:t>Who gets the </a:t>
            </a:r>
            <a:r>
              <a:rPr lang="en-US" sz="3000" dirty="0">
                <a:solidFill>
                  <a:srgbClr val="000084"/>
                </a:solidFill>
                <a:latin typeface="Articulat CF Demi Bold" panose="00000700000000000000"/>
              </a:rPr>
              <a:t>earnest money</a:t>
            </a:r>
            <a:r>
              <a:rPr kumimoji="0" lang="en-US" sz="3000" b="0" i="0" u="none" strike="noStrike" kern="1200" cap="none" spc="0" normalizeH="0" baseline="0" noProof="0" dirty="0">
                <a:ln>
                  <a:noFill/>
                </a:ln>
                <a:solidFill>
                  <a:srgbClr val="000084"/>
                </a:solidFill>
                <a:effectLst/>
                <a:uLnTx/>
                <a:uFillTx/>
                <a:latin typeface="Articulat CF Demi Bold" panose="00000700000000000000"/>
                <a:ea typeface="+mn-ea"/>
                <a:cs typeface="+mn-cs"/>
              </a:rPr>
              <a:t>?</a:t>
            </a:r>
          </a:p>
        </p:txBody>
      </p:sp>
      <p:pic>
        <p:nvPicPr>
          <p:cNvPr id="5" name="Picture 4">
            <a:extLst>
              <a:ext uri="{FF2B5EF4-FFF2-40B4-BE49-F238E27FC236}">
                <a16:creationId xmlns:a16="http://schemas.microsoft.com/office/drawing/2014/main" id="{77F8259D-7EA1-62EF-71D2-1CC50788FFC2}"/>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102095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13297-4CCF-854F-4C31-81FA65408E2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D0A65D3-4E00-062F-67BD-24942AE43B20}"/>
              </a:ext>
            </a:extLst>
          </p:cNvPr>
          <p:cNvGrpSpPr/>
          <p:nvPr/>
        </p:nvGrpSpPr>
        <p:grpSpPr>
          <a:xfrm>
            <a:off x="6601046" y="-68580"/>
            <a:ext cx="13847997" cy="6926580"/>
            <a:chOff x="0" y="0"/>
            <a:chExt cx="1355623" cy="678064"/>
          </a:xfrm>
        </p:grpSpPr>
        <p:sp>
          <p:nvSpPr>
            <p:cNvPr id="3" name="Freeform 3">
              <a:extLst>
                <a:ext uri="{FF2B5EF4-FFF2-40B4-BE49-F238E27FC236}">
                  <a16:creationId xmlns:a16="http://schemas.microsoft.com/office/drawing/2014/main" id="{796B1534-108F-B91A-8A52-68A6F54DA757}"/>
                </a:ext>
              </a:extLst>
            </p:cNvPr>
            <p:cNvSpPr/>
            <p:nvPr/>
          </p:nvSpPr>
          <p:spPr>
            <a:xfrm>
              <a:off x="0" y="0"/>
              <a:ext cx="1355623" cy="678064"/>
            </a:xfrm>
            <a:custGeom>
              <a:avLst/>
              <a:gdLst/>
              <a:ahLst/>
              <a:cxnLst/>
              <a:rect l="l" t="t" r="r" b="b"/>
              <a:pathLst>
                <a:path w="1355623" h="678064">
                  <a:moveTo>
                    <a:pt x="1152423" y="0"/>
                  </a:moveTo>
                  <a:lnTo>
                    <a:pt x="0" y="0"/>
                  </a:lnTo>
                  <a:lnTo>
                    <a:pt x="203200" y="678064"/>
                  </a:lnTo>
                  <a:lnTo>
                    <a:pt x="1355623" y="678064"/>
                  </a:lnTo>
                  <a:lnTo>
                    <a:pt x="1152423" y="0"/>
                  </a:lnTo>
                  <a:close/>
                </a:path>
              </a:pathLst>
            </a:custGeom>
            <a:solidFill>
              <a:srgbClr val="000084"/>
            </a:solidFill>
            <a:ln w="12700">
              <a:solidFill>
                <a:srgbClr val="00000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4" name="Freeform 4">
            <a:extLst>
              <a:ext uri="{FF2B5EF4-FFF2-40B4-BE49-F238E27FC236}">
                <a16:creationId xmlns:a16="http://schemas.microsoft.com/office/drawing/2014/main" id="{3381DDCC-BBD5-5AB8-FCA4-03647DBE357F}"/>
              </a:ext>
            </a:extLst>
          </p:cNvPr>
          <p:cNvSpPr/>
          <p:nvPr/>
        </p:nvSpPr>
        <p:spPr>
          <a:xfrm>
            <a:off x="8616541" y="3346579"/>
            <a:ext cx="3575459" cy="3575459"/>
          </a:xfrm>
          <a:custGeom>
            <a:avLst/>
            <a:gdLst/>
            <a:ahLst/>
            <a:cxnLst/>
            <a:rect l="l" t="t" r="r" b="b"/>
            <a:pathLst>
              <a:path w="5363189" h="5363189">
                <a:moveTo>
                  <a:pt x="0" y="0"/>
                </a:moveTo>
                <a:lnTo>
                  <a:pt x="5363189" y="0"/>
                </a:lnTo>
                <a:lnTo>
                  <a:pt x="5363189" y="5363189"/>
                </a:lnTo>
                <a:lnTo>
                  <a:pt x="0" y="536318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5">
            <a:extLst>
              <a:ext uri="{FF2B5EF4-FFF2-40B4-BE49-F238E27FC236}">
                <a16:creationId xmlns:a16="http://schemas.microsoft.com/office/drawing/2014/main" id="{287C349A-A180-2BC3-5CD7-385B1DA8BF0A}"/>
              </a:ext>
            </a:extLst>
          </p:cNvPr>
          <p:cNvSpPr txBox="1"/>
          <p:nvPr/>
        </p:nvSpPr>
        <p:spPr>
          <a:xfrm>
            <a:off x="762000" y="3632200"/>
            <a:ext cx="6355191" cy="2406877"/>
          </a:xfrm>
          <a:prstGeom prst="rect">
            <a:avLst/>
          </a:prstGeom>
        </p:spPr>
        <p:txBody>
          <a:bodyPr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0084"/>
                </a:solidFill>
                <a:effectLst/>
                <a:uLnTx/>
                <a:uFillTx/>
                <a:latin typeface="Articulat Bold"/>
                <a:ea typeface="Articulat Bold"/>
                <a:cs typeface="Articulat Bold"/>
                <a:sym typeface="Articulat Bold"/>
              </a:rPr>
              <a:t>Other Common Contract Mistakes REALTORS® Make</a:t>
            </a:r>
          </a:p>
          <a:p>
            <a:pPr marL="0" marR="0" lvl="0" indent="0" algn="l" defTabSz="914400" rtl="0" eaLnBrk="1" fontAlgn="auto" latinLnBrk="0" hangingPunct="1">
              <a:lnSpc>
                <a:spcPts val="1012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0084"/>
              </a:solidFill>
              <a:effectLst/>
              <a:uLnTx/>
              <a:uFillTx/>
              <a:latin typeface="Articulat Bold" panose="020B0604020202020204" charset="0"/>
              <a:ea typeface="Articulat Bold"/>
              <a:cs typeface="Articulat Bold"/>
              <a:sym typeface="Articulat Bold"/>
            </a:endParaRPr>
          </a:p>
        </p:txBody>
      </p:sp>
    </p:spTree>
    <p:extLst>
      <p:ext uri="{BB962C8B-B14F-4D97-AF65-F5344CB8AC3E}">
        <p14:creationId xmlns:p14="http://schemas.microsoft.com/office/powerpoint/2010/main" val="17937560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8CCCB-FC93-6867-9CD3-A8B527487628}"/>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9640AF96-1E36-B92F-84C1-04BE9F14CF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75F3C40A-E272-B04B-A604-173E72CDF230}"/>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95A1AECB-1788-DAE5-190A-F0D4138E4CF0}"/>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1EA34379-1252-8AA0-E27F-6C9E8C8A99DE}"/>
              </a:ext>
            </a:extLst>
          </p:cNvPr>
          <p:cNvSpPr txBox="1"/>
          <p:nvPr/>
        </p:nvSpPr>
        <p:spPr>
          <a:xfrm>
            <a:off x="509286" y="236424"/>
            <a:ext cx="12455303" cy="646331"/>
          </a:xfrm>
          <a:prstGeom prst="rect">
            <a:avLst/>
          </a:prstGeom>
          <a:noFill/>
        </p:spPr>
        <p:txBody>
          <a:bodyPr wrap="square" rtlCol="0">
            <a:spAutoFit/>
          </a:bodyPr>
          <a:lstStyle/>
          <a:p>
            <a:pPr lvl="0">
              <a:defRPr/>
            </a:pPr>
            <a:r>
              <a:rPr lang="en-US" sz="3600" b="1" dirty="0">
                <a:solidFill>
                  <a:prstClr val="white"/>
                </a:solidFill>
                <a:latin typeface="Articulat CF Demi Bold"/>
              </a:rPr>
              <a:t>Common Contract Mistakes REALTORS</a:t>
            </a:r>
            <a:r>
              <a:rPr lang="en-US" sz="3600" b="1" baseline="30000" dirty="0">
                <a:solidFill>
                  <a:prstClr val="white"/>
                </a:solidFill>
                <a:latin typeface="Arial" panose="020B0604020202020204" pitchFamily="34" charset="0"/>
                <a:cs typeface="Arial" panose="020B0604020202020204" pitchFamily="34" charset="0"/>
              </a:rPr>
              <a:t>®</a:t>
            </a:r>
            <a:r>
              <a:rPr lang="en-US" sz="3600" b="1" dirty="0">
                <a:solidFill>
                  <a:prstClr val="white"/>
                </a:solidFill>
                <a:latin typeface="Articulat CF Demi Bold"/>
              </a:rPr>
              <a:t> Make</a:t>
            </a:r>
          </a:p>
        </p:txBody>
      </p:sp>
      <p:sp>
        <p:nvSpPr>
          <p:cNvPr id="16" name="TextBox 15">
            <a:extLst>
              <a:ext uri="{FF2B5EF4-FFF2-40B4-BE49-F238E27FC236}">
                <a16:creationId xmlns:a16="http://schemas.microsoft.com/office/drawing/2014/main" id="{A3893DEF-F8E2-9FC1-EDB6-2556EBDAC38C}"/>
              </a:ext>
            </a:extLst>
          </p:cNvPr>
          <p:cNvSpPr txBox="1"/>
          <p:nvPr/>
        </p:nvSpPr>
        <p:spPr>
          <a:xfrm>
            <a:off x="755009" y="1867516"/>
            <a:ext cx="11233077" cy="1785104"/>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2400"/>
              </a:spcAft>
              <a:buClrTx/>
              <a:buSzTx/>
              <a:tabLst/>
              <a:defRPr/>
            </a:pP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Buyers not giving themselves enough time to evaluate repairs</a:t>
            </a:r>
          </a:p>
          <a:p>
            <a:pPr marR="0" lvl="0" algn="just" defTabSz="914400" rtl="0" eaLnBrk="1" fontAlgn="auto" latinLnBrk="0" hangingPunct="1">
              <a:lnSpc>
                <a:spcPct val="100000"/>
              </a:lnSpc>
              <a:spcBef>
                <a:spcPts val="0"/>
              </a:spcBef>
              <a:spcAft>
                <a:spcPts val="1200"/>
              </a:spcAft>
              <a:buClrTx/>
              <a:buSzTx/>
              <a:tabLst/>
              <a:defRPr/>
            </a:pPr>
            <a:r>
              <a:rPr lang="en-US" sz="3000" dirty="0">
                <a:solidFill>
                  <a:srgbClr val="000084"/>
                </a:solidFill>
                <a:latin typeface="Articulat CF Demi Bold" panose="00000700000000000000"/>
              </a:rPr>
              <a:t>Consider stipulating that seller must have all repairs completed 5 days before closing and must provide paid receipts</a:t>
            </a:r>
            <a:endPar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endParaRPr>
          </a:p>
        </p:txBody>
      </p:sp>
      <p:pic>
        <p:nvPicPr>
          <p:cNvPr id="5" name="Picture 4">
            <a:extLst>
              <a:ext uri="{FF2B5EF4-FFF2-40B4-BE49-F238E27FC236}">
                <a16:creationId xmlns:a16="http://schemas.microsoft.com/office/drawing/2014/main" id="{C1D48E62-87FC-0A9F-E9B9-98744C35C176}"/>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4158262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D3F8-3BEC-0139-EA12-90CBD963E14A}"/>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0473E798-51D5-664A-4902-848B25DFBB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7A8A9208-929C-BDDD-D1F9-2E497089EA11}"/>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A65DA888-C619-43F5-76EA-C1B157C080A3}"/>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2034AEC1-F744-D5CE-D403-D63360D879B5}"/>
              </a:ext>
            </a:extLst>
          </p:cNvPr>
          <p:cNvSpPr txBox="1"/>
          <p:nvPr/>
        </p:nvSpPr>
        <p:spPr>
          <a:xfrm>
            <a:off x="509286" y="236424"/>
            <a:ext cx="1245530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ticulat CF Demi Bold"/>
                <a:ea typeface="+mn-ea"/>
                <a:cs typeface="+mn-cs"/>
              </a:rPr>
              <a:t>Common Contract Mistakes REALTORS</a:t>
            </a:r>
            <a:r>
              <a:rPr kumimoji="0" lang="en-US" sz="3600" b="1" i="0" u="none" strike="noStrike" kern="1200" cap="none" spc="0" normalizeH="0" baseline="30000" noProof="0" dirty="0">
                <a:ln>
                  <a:noFill/>
                </a:ln>
                <a:solidFill>
                  <a:prstClr val="white"/>
                </a:solidFill>
                <a:effectLst/>
                <a:uLnTx/>
                <a:uFillTx/>
                <a:latin typeface="Arial" panose="020B0604020202020204" pitchFamily="34" charset="0"/>
                <a:cs typeface="Arial" panose="020B0604020202020204" pitchFamily="34" charset="0"/>
              </a:rPr>
              <a:t>®</a:t>
            </a:r>
            <a:r>
              <a:rPr kumimoji="0" lang="en-US" sz="3600" b="1" i="0" u="none" strike="noStrike" kern="1200" cap="none" spc="0" normalizeH="0" baseline="0" noProof="0" dirty="0">
                <a:ln>
                  <a:noFill/>
                </a:ln>
                <a:solidFill>
                  <a:prstClr val="white"/>
                </a:solidFill>
                <a:effectLst/>
                <a:uLnTx/>
                <a:uFillTx/>
                <a:latin typeface="Articulat CF Demi Bold"/>
                <a:ea typeface="+mn-ea"/>
                <a:cs typeface="+mn-cs"/>
              </a:rPr>
              <a:t> Make</a:t>
            </a:r>
          </a:p>
        </p:txBody>
      </p:sp>
      <p:sp>
        <p:nvSpPr>
          <p:cNvPr id="16" name="TextBox 15">
            <a:extLst>
              <a:ext uri="{FF2B5EF4-FFF2-40B4-BE49-F238E27FC236}">
                <a16:creationId xmlns:a16="http://schemas.microsoft.com/office/drawing/2014/main" id="{06562460-B48A-D9E1-0F1B-9F5E382AD60A}"/>
              </a:ext>
            </a:extLst>
          </p:cNvPr>
          <p:cNvSpPr txBox="1"/>
          <p:nvPr/>
        </p:nvSpPr>
        <p:spPr>
          <a:xfrm>
            <a:off x="755009" y="1867516"/>
            <a:ext cx="11233077" cy="1015663"/>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1200"/>
              </a:spcAft>
              <a:buClrTx/>
              <a:buSzTx/>
              <a:tabLst/>
              <a:defRPr/>
            </a:pP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Not getting sellers to update the Seller’s Property Disclosure Statement when new information is obtained</a:t>
            </a:r>
          </a:p>
        </p:txBody>
      </p:sp>
      <p:pic>
        <p:nvPicPr>
          <p:cNvPr id="5" name="Picture 4">
            <a:extLst>
              <a:ext uri="{FF2B5EF4-FFF2-40B4-BE49-F238E27FC236}">
                <a16:creationId xmlns:a16="http://schemas.microsoft.com/office/drawing/2014/main" id="{FDBE865C-5993-D5A1-28AA-8DD2BBB81EA4}"/>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24392357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8A8D1-F13F-3526-4A3B-A3807B69F09E}"/>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8EF95940-1ABF-14AD-4C73-71E664D2D7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390EDA81-7E60-CAC6-6556-EA1AC857C2EB}"/>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78AF1A18-993C-2B63-231E-FBC34516CF0A}"/>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A77BC15-9CEC-E6CE-88E4-5308EE197A5C}"/>
              </a:ext>
            </a:extLst>
          </p:cNvPr>
          <p:cNvSpPr txBox="1"/>
          <p:nvPr/>
        </p:nvSpPr>
        <p:spPr>
          <a:xfrm>
            <a:off x="509286" y="236424"/>
            <a:ext cx="12455303" cy="646331"/>
          </a:xfrm>
          <a:prstGeom prst="rect">
            <a:avLst/>
          </a:prstGeom>
          <a:noFill/>
        </p:spPr>
        <p:txBody>
          <a:bodyPr wrap="square" rtlCol="0">
            <a:spAutoFit/>
          </a:bodyPr>
          <a:lstStyle/>
          <a:p>
            <a:pPr lvl="0">
              <a:defRPr/>
            </a:pPr>
            <a:r>
              <a:rPr lang="en-US" sz="3600" b="1" dirty="0">
                <a:solidFill>
                  <a:prstClr val="white"/>
                </a:solidFill>
                <a:latin typeface="Articulat CF Demi Bold"/>
              </a:rPr>
              <a:t>Top 10 Contract Mistakes REALTORS</a:t>
            </a:r>
            <a:r>
              <a:rPr lang="en-US" sz="3600" b="1" baseline="30000" dirty="0">
                <a:solidFill>
                  <a:prstClr val="white"/>
                </a:solidFill>
                <a:latin typeface="Arial" panose="020B0604020202020204" pitchFamily="34" charset="0"/>
                <a:cs typeface="Arial" panose="020B0604020202020204" pitchFamily="34" charset="0"/>
              </a:rPr>
              <a:t>®</a:t>
            </a:r>
            <a:r>
              <a:rPr lang="en-US" sz="3600" b="1" dirty="0">
                <a:solidFill>
                  <a:prstClr val="white"/>
                </a:solidFill>
                <a:latin typeface="Articulat CF Demi Bold"/>
              </a:rPr>
              <a:t> Make</a:t>
            </a:r>
          </a:p>
        </p:txBody>
      </p:sp>
      <p:sp>
        <p:nvSpPr>
          <p:cNvPr id="16" name="TextBox 15">
            <a:extLst>
              <a:ext uri="{FF2B5EF4-FFF2-40B4-BE49-F238E27FC236}">
                <a16:creationId xmlns:a16="http://schemas.microsoft.com/office/drawing/2014/main" id="{F4FA6854-DDCA-4A84-96CF-1CECCB81B133}"/>
              </a:ext>
            </a:extLst>
          </p:cNvPr>
          <p:cNvSpPr txBox="1"/>
          <p:nvPr/>
        </p:nvSpPr>
        <p:spPr>
          <a:xfrm>
            <a:off x="708828" y="1966442"/>
            <a:ext cx="10541064" cy="3908762"/>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2400"/>
              </a:spcAft>
              <a:buClrTx/>
              <a:buSzTx/>
              <a:tabLst/>
              <a:defRPr/>
            </a:pPr>
            <a:r>
              <a:rPr kumimoji="0" lang="en-US" sz="3000" b="0" i="0" u="none" strike="noStrike" kern="1200" cap="none" spc="0" normalizeH="0" baseline="0" noProof="0" dirty="0">
                <a:ln>
                  <a:noFill/>
                </a:ln>
                <a:solidFill>
                  <a:srgbClr val="000084"/>
                </a:solidFill>
                <a:effectLst/>
                <a:uLnTx/>
                <a:uFillTx/>
                <a:latin typeface="Articulat CF Demi Bold" panose="00000700000000000000"/>
                <a:ea typeface="+mn-ea"/>
                <a:cs typeface="+mn-cs"/>
              </a:rPr>
              <a:t>#10  Writing vague stipulations that incorporate or quote an inspection report in an Amendment to Address Concerns:</a:t>
            </a:r>
          </a:p>
          <a:p>
            <a:pPr lvl="1" algn="just">
              <a:defRPr/>
            </a:pPr>
            <a:r>
              <a:rPr kumimoji="0" lang="en-US" sz="2800" b="0" i="0" u="none" strike="noStrike" kern="1200" cap="none" spc="0" normalizeH="0" baseline="0" noProof="0" dirty="0">
                <a:ln>
                  <a:noFill/>
                </a:ln>
                <a:solidFill>
                  <a:srgbClr val="000084"/>
                </a:solidFill>
                <a:effectLst/>
                <a:uLnTx/>
                <a:uFillTx/>
                <a:latin typeface="Articulat CF Demi Bold" panose="00000700000000000000"/>
                <a:ea typeface="+mn-ea"/>
                <a:cs typeface="+mn-cs"/>
              </a:rPr>
              <a:t>“Seller to fix all of the defects in the attached inspection report.”</a:t>
            </a:r>
          </a:p>
          <a:p>
            <a:pPr lvl="1" algn="just">
              <a:defRPr/>
            </a:pPr>
            <a:endParaRPr kumimoji="0" lang="en-US" sz="2800" b="0" i="0" u="none" strike="noStrike" kern="1200" cap="none" spc="0" normalizeH="0" baseline="0" noProof="0" dirty="0">
              <a:ln>
                <a:noFill/>
              </a:ln>
              <a:solidFill>
                <a:srgbClr val="000084"/>
              </a:solidFill>
              <a:effectLst/>
              <a:uLnTx/>
              <a:uFillTx/>
              <a:latin typeface="Articulat CF Demi Bold" panose="00000700000000000000"/>
              <a:ea typeface="+mn-ea"/>
              <a:cs typeface="+mn-cs"/>
            </a:endParaRPr>
          </a:p>
          <a:p>
            <a:pPr lvl="1" algn="just">
              <a:defRPr/>
            </a:pPr>
            <a:r>
              <a:rPr lang="en-US" sz="2800" dirty="0">
                <a:solidFill>
                  <a:srgbClr val="000084"/>
                </a:solidFill>
                <a:latin typeface="Articulat CF Demi Bold" panose="00000700000000000000"/>
              </a:rPr>
              <a:t>“Observed areas of concern associated with exterior siding. The condition may allow water intrusion and could be result of concealed damage. Recommend evaluation by a qualified professional and repair or replace as necessary.”</a:t>
            </a:r>
            <a:endParaRPr kumimoji="0" lang="en-US" sz="2800" b="0" i="0" u="none" strike="noStrike" kern="1200" cap="none" spc="0" normalizeH="0" baseline="0" noProof="0" dirty="0">
              <a:ln>
                <a:noFill/>
              </a:ln>
              <a:solidFill>
                <a:srgbClr val="000084"/>
              </a:solidFill>
              <a:effectLst/>
              <a:uLnTx/>
              <a:uFillTx/>
              <a:latin typeface="Articulat CF Demi Bold" panose="00000700000000000000"/>
              <a:ea typeface="+mn-ea"/>
              <a:cs typeface="+mn-cs"/>
            </a:endParaRPr>
          </a:p>
        </p:txBody>
      </p:sp>
      <p:pic>
        <p:nvPicPr>
          <p:cNvPr id="5" name="Picture 4">
            <a:extLst>
              <a:ext uri="{FF2B5EF4-FFF2-40B4-BE49-F238E27FC236}">
                <a16:creationId xmlns:a16="http://schemas.microsoft.com/office/drawing/2014/main" id="{ECB4CEEF-E7A0-19DD-F384-46C4673BA239}"/>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22021831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5FDFA-7E18-DADE-8E3E-BBFE10039D7A}"/>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4C82A437-AD00-0542-E351-4867767BD1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BE2E0961-C062-62B3-1833-D3D62146510B}"/>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27A09409-E9AA-C491-AEAC-1F02943BA611}"/>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61EB0EF3-7A07-A548-AD86-152496A6C30B}"/>
              </a:ext>
            </a:extLst>
          </p:cNvPr>
          <p:cNvSpPr txBox="1"/>
          <p:nvPr/>
        </p:nvSpPr>
        <p:spPr>
          <a:xfrm>
            <a:off x="509286" y="236424"/>
            <a:ext cx="12455303" cy="646331"/>
          </a:xfrm>
          <a:prstGeom prst="rect">
            <a:avLst/>
          </a:prstGeom>
          <a:noFill/>
        </p:spPr>
        <p:txBody>
          <a:bodyPr wrap="square" rtlCol="0">
            <a:spAutoFit/>
          </a:bodyPr>
          <a:lstStyle/>
          <a:p>
            <a:pPr lvl="0">
              <a:defRPr/>
            </a:pPr>
            <a:r>
              <a:rPr lang="en-US" sz="3600" b="1" dirty="0">
                <a:solidFill>
                  <a:prstClr val="white"/>
                </a:solidFill>
                <a:latin typeface="Articulat CF Demi Bold"/>
              </a:rPr>
              <a:t>Common Contract Mistakes REALTORS</a:t>
            </a:r>
            <a:r>
              <a:rPr lang="en-US" sz="3600" b="1" baseline="30000" dirty="0">
                <a:solidFill>
                  <a:prstClr val="white"/>
                </a:solidFill>
                <a:latin typeface="Arial" panose="020B0604020202020204" pitchFamily="34" charset="0"/>
                <a:cs typeface="Arial" panose="020B0604020202020204" pitchFamily="34" charset="0"/>
              </a:rPr>
              <a:t>®</a:t>
            </a:r>
            <a:r>
              <a:rPr lang="en-US" sz="3600" b="1" dirty="0">
                <a:solidFill>
                  <a:prstClr val="white"/>
                </a:solidFill>
                <a:latin typeface="Articulat CF Demi Bold"/>
              </a:rPr>
              <a:t> Make</a:t>
            </a:r>
          </a:p>
        </p:txBody>
      </p:sp>
      <p:sp>
        <p:nvSpPr>
          <p:cNvPr id="16" name="TextBox 15">
            <a:extLst>
              <a:ext uri="{FF2B5EF4-FFF2-40B4-BE49-F238E27FC236}">
                <a16:creationId xmlns:a16="http://schemas.microsoft.com/office/drawing/2014/main" id="{8AC22577-CD92-5F76-E515-332CD04AC6AE}"/>
              </a:ext>
            </a:extLst>
          </p:cNvPr>
          <p:cNvSpPr txBox="1"/>
          <p:nvPr/>
        </p:nvSpPr>
        <p:spPr>
          <a:xfrm>
            <a:off x="755009" y="1867516"/>
            <a:ext cx="11233077" cy="1015663"/>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1200"/>
              </a:spcAft>
              <a:buClrTx/>
              <a:buSzTx/>
              <a:tabLst/>
              <a:defRPr/>
            </a:pP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Not getting sellers to update the Community</a:t>
            </a:r>
            <a:r>
              <a:rPr lang="en-US" sz="3000" dirty="0">
                <a:solidFill>
                  <a:srgbClr val="000084"/>
                </a:solidFill>
                <a:latin typeface="Articulat CF Demi Bold" panose="00000700000000000000"/>
              </a:rPr>
              <a:t> Association </a:t>
            </a: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Disclosure when it becomes outdated at year-end</a:t>
            </a:r>
          </a:p>
        </p:txBody>
      </p:sp>
      <p:pic>
        <p:nvPicPr>
          <p:cNvPr id="5" name="Picture 4">
            <a:extLst>
              <a:ext uri="{FF2B5EF4-FFF2-40B4-BE49-F238E27FC236}">
                <a16:creationId xmlns:a16="http://schemas.microsoft.com/office/drawing/2014/main" id="{9F9AE9DF-581E-554F-9C15-728AE02B7C41}"/>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37207323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F9960-E6E7-ED2A-EB3A-4398B275E524}"/>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9B822998-2837-D5BC-F0C4-BEF942B42F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E5329ADC-13F9-124A-21A6-CB8705DFF716}"/>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F97F27BC-1583-D586-0ABF-A95EB097D75E}"/>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D0E24280-5A01-8259-FC75-7D80B2F6A992}"/>
              </a:ext>
            </a:extLst>
          </p:cNvPr>
          <p:cNvSpPr txBox="1"/>
          <p:nvPr/>
        </p:nvSpPr>
        <p:spPr>
          <a:xfrm>
            <a:off x="509286" y="236424"/>
            <a:ext cx="12455303" cy="646331"/>
          </a:xfrm>
          <a:prstGeom prst="rect">
            <a:avLst/>
          </a:prstGeom>
          <a:noFill/>
        </p:spPr>
        <p:txBody>
          <a:bodyPr wrap="square" rtlCol="0">
            <a:spAutoFit/>
          </a:bodyPr>
          <a:lstStyle/>
          <a:p>
            <a:pPr lvl="0">
              <a:defRPr/>
            </a:pPr>
            <a:r>
              <a:rPr lang="en-US" sz="3600" b="1" dirty="0">
                <a:solidFill>
                  <a:prstClr val="white"/>
                </a:solidFill>
                <a:latin typeface="Articulat CF Demi Bold"/>
              </a:rPr>
              <a:t>Common Contract Mistakes REALTORS</a:t>
            </a:r>
            <a:r>
              <a:rPr lang="en-US" sz="3600" b="1" baseline="30000" dirty="0">
                <a:solidFill>
                  <a:prstClr val="white"/>
                </a:solidFill>
                <a:latin typeface="Arial" panose="020B0604020202020204" pitchFamily="34" charset="0"/>
                <a:cs typeface="Arial" panose="020B0604020202020204" pitchFamily="34" charset="0"/>
              </a:rPr>
              <a:t>®</a:t>
            </a:r>
            <a:r>
              <a:rPr lang="en-US" sz="3600" b="1" dirty="0">
                <a:solidFill>
                  <a:prstClr val="white"/>
                </a:solidFill>
                <a:latin typeface="Articulat CF Demi Bold"/>
              </a:rPr>
              <a:t> Make</a:t>
            </a:r>
          </a:p>
        </p:txBody>
      </p:sp>
      <p:sp>
        <p:nvSpPr>
          <p:cNvPr id="16" name="TextBox 15">
            <a:extLst>
              <a:ext uri="{FF2B5EF4-FFF2-40B4-BE49-F238E27FC236}">
                <a16:creationId xmlns:a16="http://schemas.microsoft.com/office/drawing/2014/main" id="{900B4625-C248-9B29-53D0-AF988AE5ED5C}"/>
              </a:ext>
            </a:extLst>
          </p:cNvPr>
          <p:cNvSpPr txBox="1"/>
          <p:nvPr/>
        </p:nvSpPr>
        <p:spPr>
          <a:xfrm>
            <a:off x="1013628" y="2119890"/>
            <a:ext cx="10698082" cy="1015663"/>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1200"/>
              </a:spcAft>
              <a:buClrTx/>
              <a:buSzTx/>
              <a:tabLst/>
              <a:defRPr/>
            </a:pPr>
            <a:r>
              <a:rPr lang="en-US" sz="3000" dirty="0">
                <a:solidFill>
                  <a:srgbClr val="000084"/>
                </a:solidFill>
                <a:latin typeface="Articulat CF Demi Bold" panose="00000700000000000000"/>
              </a:rPr>
              <a:t>Buyer terminating the agreement a day or two before expiration of sale or lease contingency because their house sale hasn’t closed. </a:t>
            </a:r>
            <a:endPar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endParaRPr>
          </a:p>
        </p:txBody>
      </p:sp>
      <p:pic>
        <p:nvPicPr>
          <p:cNvPr id="5" name="Picture 4">
            <a:extLst>
              <a:ext uri="{FF2B5EF4-FFF2-40B4-BE49-F238E27FC236}">
                <a16:creationId xmlns:a16="http://schemas.microsoft.com/office/drawing/2014/main" id="{3FB1C5F2-5E99-EB8F-8742-E1A4BD113C10}"/>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38447062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8D794-6158-C057-2699-6F3DD30D218F}"/>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4E05C633-D86A-5800-ABEE-0BACB983F8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71AA3727-CA66-AADE-F767-44915682DDA2}"/>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688E5825-9562-E07C-1E46-80C34117E123}"/>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DE24E46C-F77A-9BFD-A7D9-349AC9DC39BE}"/>
              </a:ext>
            </a:extLst>
          </p:cNvPr>
          <p:cNvSpPr txBox="1"/>
          <p:nvPr/>
        </p:nvSpPr>
        <p:spPr>
          <a:xfrm>
            <a:off x="509286" y="236424"/>
            <a:ext cx="12455303" cy="646331"/>
          </a:xfrm>
          <a:prstGeom prst="rect">
            <a:avLst/>
          </a:prstGeom>
          <a:noFill/>
        </p:spPr>
        <p:txBody>
          <a:bodyPr wrap="square" rtlCol="0">
            <a:spAutoFit/>
          </a:bodyPr>
          <a:lstStyle/>
          <a:p>
            <a:pPr lvl="0">
              <a:defRPr/>
            </a:pPr>
            <a:r>
              <a:rPr lang="en-US" sz="3600" b="1" dirty="0">
                <a:solidFill>
                  <a:prstClr val="white"/>
                </a:solidFill>
                <a:latin typeface="Articulat CF Demi Bold"/>
              </a:rPr>
              <a:t>Common Contract Mistakes REALTORS</a:t>
            </a:r>
            <a:r>
              <a:rPr lang="en-US" sz="3600" b="1" baseline="30000" dirty="0">
                <a:solidFill>
                  <a:prstClr val="white"/>
                </a:solidFill>
                <a:latin typeface="Arial" panose="020B0604020202020204" pitchFamily="34" charset="0"/>
                <a:cs typeface="Arial" panose="020B0604020202020204" pitchFamily="34" charset="0"/>
              </a:rPr>
              <a:t>®</a:t>
            </a:r>
            <a:r>
              <a:rPr lang="en-US" sz="3600" b="1" dirty="0">
                <a:solidFill>
                  <a:prstClr val="white"/>
                </a:solidFill>
                <a:latin typeface="Articulat CF Demi Bold"/>
              </a:rPr>
              <a:t> Make</a:t>
            </a:r>
          </a:p>
        </p:txBody>
      </p:sp>
      <p:sp>
        <p:nvSpPr>
          <p:cNvPr id="16" name="TextBox 15">
            <a:extLst>
              <a:ext uri="{FF2B5EF4-FFF2-40B4-BE49-F238E27FC236}">
                <a16:creationId xmlns:a16="http://schemas.microsoft.com/office/drawing/2014/main" id="{8385828F-3930-2F4A-FD6C-DF4A916A0CC4}"/>
              </a:ext>
            </a:extLst>
          </p:cNvPr>
          <p:cNvSpPr txBox="1"/>
          <p:nvPr/>
        </p:nvSpPr>
        <p:spPr>
          <a:xfrm>
            <a:off x="509285" y="1724627"/>
            <a:ext cx="11553119" cy="892552"/>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1200"/>
              </a:spcAft>
              <a:buClrTx/>
              <a:buSzTx/>
              <a:tabLst/>
              <a:defRPr/>
            </a:pPr>
            <a:r>
              <a:rPr kumimoji="0" lang="en-US" sz="2600" i="0" u="none" strike="noStrike" kern="1200" cap="none" spc="0" normalizeH="0" baseline="0" noProof="0" dirty="0">
                <a:ln>
                  <a:noFill/>
                </a:ln>
                <a:solidFill>
                  <a:srgbClr val="000084"/>
                </a:solidFill>
                <a:effectLst/>
                <a:uLnTx/>
                <a:uFillTx/>
                <a:latin typeface="Articulat CF Demi Bold" panose="00000700000000000000"/>
                <a:ea typeface="+mn-ea"/>
                <a:cs typeface="+mn-cs"/>
              </a:rPr>
              <a:t>Exercising 8-day unilateral extension for invalid reasons, too late, or without trying to amend the closing date first (when your client is the one unable to close)</a:t>
            </a:r>
          </a:p>
        </p:txBody>
      </p:sp>
      <p:pic>
        <p:nvPicPr>
          <p:cNvPr id="5" name="Picture 4">
            <a:extLst>
              <a:ext uri="{FF2B5EF4-FFF2-40B4-BE49-F238E27FC236}">
                <a16:creationId xmlns:a16="http://schemas.microsoft.com/office/drawing/2014/main" id="{E72C6404-D9B6-071E-A88E-D5DC2DBA044E}"/>
              </a:ext>
            </a:extLst>
          </p:cNvPr>
          <p:cNvPicPr>
            <a:picLocks noChangeAspect="1"/>
          </p:cNvPicPr>
          <p:nvPr/>
        </p:nvPicPr>
        <p:blipFill>
          <a:blip r:embed="rId4"/>
          <a:stretch>
            <a:fillRect/>
          </a:stretch>
        </p:blipFill>
        <p:spPr>
          <a:xfrm>
            <a:off x="10741478" y="151304"/>
            <a:ext cx="1246608" cy="1108096"/>
          </a:xfrm>
          <a:prstGeom prst="rect">
            <a:avLst/>
          </a:prstGeom>
        </p:spPr>
      </p:pic>
      <p:pic>
        <p:nvPicPr>
          <p:cNvPr id="6" name="Picture 5">
            <a:extLst>
              <a:ext uri="{FF2B5EF4-FFF2-40B4-BE49-F238E27FC236}">
                <a16:creationId xmlns:a16="http://schemas.microsoft.com/office/drawing/2014/main" id="{2BAE50F1-695C-B502-32A9-0C962DD8810C}"/>
              </a:ext>
            </a:extLst>
          </p:cNvPr>
          <p:cNvPicPr>
            <a:picLocks noChangeAspect="1"/>
          </p:cNvPicPr>
          <p:nvPr/>
        </p:nvPicPr>
        <p:blipFill>
          <a:blip r:embed="rId5"/>
          <a:stretch>
            <a:fillRect/>
          </a:stretch>
        </p:blipFill>
        <p:spPr>
          <a:xfrm>
            <a:off x="1228436" y="2997283"/>
            <a:ext cx="9985360" cy="3480612"/>
          </a:xfrm>
          <a:prstGeom prst="rect">
            <a:avLst/>
          </a:prstGeom>
          <a:ln w="57150">
            <a:solidFill>
              <a:srgbClr val="FF655C"/>
            </a:solidFill>
          </a:ln>
        </p:spPr>
      </p:pic>
    </p:spTree>
    <p:extLst>
      <p:ext uri="{BB962C8B-B14F-4D97-AF65-F5344CB8AC3E}">
        <p14:creationId xmlns:p14="http://schemas.microsoft.com/office/powerpoint/2010/main" val="3261480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7522D-BB78-003F-FC44-5BA0E9874977}"/>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DC33BE1F-97B3-FD79-59A7-6800FC9972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2CD540DA-9056-F4DD-FD54-236F6FB24D3B}"/>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AADE65DD-6966-08EF-C19B-0C13584449CD}"/>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DAB2A4C0-6224-8932-277E-5346ED4D3D83}"/>
              </a:ext>
            </a:extLst>
          </p:cNvPr>
          <p:cNvSpPr txBox="1"/>
          <p:nvPr/>
        </p:nvSpPr>
        <p:spPr>
          <a:xfrm>
            <a:off x="509286" y="236424"/>
            <a:ext cx="12455303" cy="646331"/>
          </a:xfrm>
          <a:prstGeom prst="rect">
            <a:avLst/>
          </a:prstGeom>
          <a:noFill/>
        </p:spPr>
        <p:txBody>
          <a:bodyPr wrap="square" rtlCol="0">
            <a:spAutoFit/>
          </a:bodyPr>
          <a:lstStyle/>
          <a:p>
            <a:pPr lvl="0">
              <a:defRPr/>
            </a:pPr>
            <a:r>
              <a:rPr lang="en-US" sz="3600" b="1" dirty="0">
                <a:solidFill>
                  <a:prstClr val="white"/>
                </a:solidFill>
                <a:latin typeface="Articulat CF Demi Bold"/>
              </a:rPr>
              <a:t>Common Contract Mistakes REALTORS</a:t>
            </a:r>
            <a:r>
              <a:rPr lang="en-US" sz="3600" b="1" baseline="30000" dirty="0">
                <a:solidFill>
                  <a:prstClr val="white"/>
                </a:solidFill>
                <a:latin typeface="Arial" panose="020B0604020202020204" pitchFamily="34" charset="0"/>
                <a:cs typeface="Arial" panose="020B0604020202020204" pitchFamily="34" charset="0"/>
              </a:rPr>
              <a:t>®</a:t>
            </a:r>
            <a:r>
              <a:rPr lang="en-US" sz="3600" b="1" dirty="0">
                <a:solidFill>
                  <a:prstClr val="white"/>
                </a:solidFill>
                <a:latin typeface="Articulat CF Demi Bold"/>
              </a:rPr>
              <a:t> Make</a:t>
            </a:r>
          </a:p>
        </p:txBody>
      </p:sp>
      <p:sp>
        <p:nvSpPr>
          <p:cNvPr id="16" name="TextBox 15">
            <a:extLst>
              <a:ext uri="{FF2B5EF4-FFF2-40B4-BE49-F238E27FC236}">
                <a16:creationId xmlns:a16="http://schemas.microsoft.com/office/drawing/2014/main" id="{3F8B128B-668E-E878-4E09-E4CA3F049781}"/>
              </a:ext>
            </a:extLst>
          </p:cNvPr>
          <p:cNvSpPr txBox="1"/>
          <p:nvPr/>
        </p:nvSpPr>
        <p:spPr>
          <a:xfrm>
            <a:off x="755009" y="1867516"/>
            <a:ext cx="11233077" cy="4555093"/>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2400"/>
              </a:spcAft>
              <a:buClrTx/>
              <a:buSzTx/>
              <a:tabLst/>
              <a:defRPr/>
            </a:pP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Relying on statements in the MLS without adding them to the contract</a:t>
            </a:r>
          </a:p>
          <a:p>
            <a:pPr marR="0" lvl="0" algn="just" defTabSz="914400" rtl="0" eaLnBrk="1" fontAlgn="auto" latinLnBrk="0" hangingPunct="1">
              <a:lnSpc>
                <a:spcPct val="100000"/>
              </a:lnSpc>
              <a:spcBef>
                <a:spcPts val="0"/>
              </a:spcBef>
              <a:spcAft>
                <a:spcPts val="1200"/>
              </a:spcAft>
              <a:buClrTx/>
              <a:buSzTx/>
              <a:tabLst/>
              <a:defRPr/>
            </a:pPr>
            <a:r>
              <a:rPr kumimoji="0" lang="en-US" sz="3000" b="1" i="1" u="none" strike="noStrike" kern="1200" cap="none" spc="0" normalizeH="0" baseline="0" noProof="0" dirty="0">
                <a:ln>
                  <a:noFill/>
                </a:ln>
                <a:solidFill>
                  <a:srgbClr val="000084"/>
                </a:solidFill>
                <a:effectLst/>
                <a:uLnTx/>
                <a:uFillTx/>
                <a:latin typeface="Articulat CF Demi Bold" panose="00000700000000000000"/>
                <a:ea typeface="+mn-ea"/>
                <a:cs typeface="+mn-cs"/>
              </a:rPr>
              <a:t>Example</a:t>
            </a: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 </a:t>
            </a:r>
          </a:p>
          <a:p>
            <a:pPr marR="0" lvl="0" algn="just" defTabSz="914400" rtl="0" eaLnBrk="1" fontAlgn="auto" latinLnBrk="0" hangingPunct="1">
              <a:lnSpc>
                <a:spcPct val="100000"/>
              </a:lnSpc>
              <a:spcBef>
                <a:spcPts val="0"/>
              </a:spcBef>
              <a:spcAft>
                <a:spcPts val="1200"/>
              </a:spcAft>
              <a:buClrTx/>
              <a:buSzTx/>
              <a:tabLst/>
              <a:defRPr/>
            </a:pP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MLS says, </a:t>
            </a:r>
            <a:r>
              <a:rPr kumimoji="0" lang="en-US" sz="3000" u="none" strike="noStrike" kern="1200" cap="none" spc="0" normalizeH="0" baseline="0" noProof="0" dirty="0">
                <a:ln>
                  <a:noFill/>
                </a:ln>
                <a:solidFill>
                  <a:srgbClr val="000084"/>
                </a:solidFill>
                <a:effectLst/>
                <a:uLnTx/>
                <a:uFillTx/>
                <a:latin typeface="Articulat CF Demi Bold" panose="00000700000000000000"/>
                <a:ea typeface="+mn-ea"/>
                <a:cs typeface="+mn-cs"/>
              </a:rPr>
              <a:t>“Charming 2500 square foot house” but house is only 2,000 square feet</a:t>
            </a:r>
          </a:p>
          <a:p>
            <a:pPr marR="0" lvl="0" algn="just" defTabSz="914400" rtl="0" eaLnBrk="1" fontAlgn="auto" latinLnBrk="0" hangingPunct="1">
              <a:lnSpc>
                <a:spcPct val="100000"/>
              </a:lnSpc>
              <a:spcBef>
                <a:spcPts val="0"/>
              </a:spcBef>
              <a:spcAft>
                <a:spcPts val="1200"/>
              </a:spcAft>
              <a:buClrTx/>
              <a:buSzTx/>
              <a:tabLst/>
              <a:defRPr/>
            </a:pPr>
            <a:endParaRPr lang="en-US" sz="3000" dirty="0">
              <a:solidFill>
                <a:srgbClr val="000084"/>
              </a:solidFill>
              <a:latin typeface="Articulat CF Demi Bold" panose="00000700000000000000"/>
            </a:endParaRPr>
          </a:p>
          <a:p>
            <a:pPr marR="0" lvl="0" algn="just" defTabSz="914400" rtl="0" eaLnBrk="1" fontAlgn="auto" latinLnBrk="0" hangingPunct="1">
              <a:lnSpc>
                <a:spcPct val="100000"/>
              </a:lnSpc>
              <a:spcBef>
                <a:spcPts val="0"/>
              </a:spcBef>
              <a:spcAft>
                <a:spcPts val="1200"/>
              </a:spcAft>
              <a:buClrTx/>
              <a:buSzTx/>
              <a:tabLst/>
              <a:defRPr/>
            </a:pPr>
            <a:r>
              <a:rPr kumimoji="0" lang="en-US" sz="3000" u="none" strike="noStrike" kern="1200" cap="none" spc="0" normalizeH="0" baseline="0" noProof="0" dirty="0">
                <a:ln>
                  <a:noFill/>
                </a:ln>
                <a:solidFill>
                  <a:srgbClr val="000084"/>
                </a:solidFill>
                <a:effectLst/>
                <a:uLnTx/>
                <a:uFillTx/>
                <a:latin typeface="Articulat CF Demi Bold" panose="00000700000000000000"/>
                <a:ea typeface="+mn-ea"/>
                <a:cs typeface="+mn-cs"/>
              </a:rPr>
              <a:t>If square footage matters to the buyer, then stipulate: “Seller warrants house is at least 2500 square feet of heated and cooled space excluding the basement.”</a:t>
            </a:r>
          </a:p>
        </p:txBody>
      </p:sp>
      <p:pic>
        <p:nvPicPr>
          <p:cNvPr id="5" name="Picture 4">
            <a:extLst>
              <a:ext uri="{FF2B5EF4-FFF2-40B4-BE49-F238E27FC236}">
                <a16:creationId xmlns:a16="http://schemas.microsoft.com/office/drawing/2014/main" id="{D8217A85-BF1E-EDDB-8A0D-8F96F4DC5D25}"/>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8141868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2E0F7-4048-E5EE-D391-4EA0D46215C3}"/>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4C7170A5-268D-CC4A-C1A3-A01AC75146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E7E10507-026A-550F-5BAD-0E027624FC21}"/>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54E81A40-0E0F-4FFE-6D8B-5D338016384F}"/>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65BF567-2B88-D32A-1449-DAC9AB871CA4}"/>
              </a:ext>
            </a:extLst>
          </p:cNvPr>
          <p:cNvSpPr txBox="1"/>
          <p:nvPr/>
        </p:nvSpPr>
        <p:spPr>
          <a:xfrm>
            <a:off x="509286" y="236424"/>
            <a:ext cx="12455303" cy="646331"/>
          </a:xfrm>
          <a:prstGeom prst="rect">
            <a:avLst/>
          </a:prstGeom>
          <a:noFill/>
        </p:spPr>
        <p:txBody>
          <a:bodyPr wrap="square" rtlCol="0">
            <a:spAutoFit/>
          </a:bodyPr>
          <a:lstStyle/>
          <a:p>
            <a:pPr lvl="0">
              <a:defRPr/>
            </a:pPr>
            <a:r>
              <a:rPr lang="en-US" sz="3600" b="1" dirty="0">
                <a:solidFill>
                  <a:prstClr val="white"/>
                </a:solidFill>
                <a:latin typeface="Articulat CF Demi Bold"/>
              </a:rPr>
              <a:t>Common Contract Mistakes REALTORS</a:t>
            </a:r>
            <a:r>
              <a:rPr lang="en-US" sz="3600" b="1" baseline="30000" dirty="0">
                <a:solidFill>
                  <a:prstClr val="white"/>
                </a:solidFill>
                <a:latin typeface="Arial" panose="020B0604020202020204" pitchFamily="34" charset="0"/>
                <a:cs typeface="Arial" panose="020B0604020202020204" pitchFamily="34" charset="0"/>
              </a:rPr>
              <a:t>®</a:t>
            </a:r>
            <a:r>
              <a:rPr lang="en-US" sz="3600" b="1" dirty="0">
                <a:solidFill>
                  <a:prstClr val="white"/>
                </a:solidFill>
                <a:latin typeface="Articulat CF Demi Bold"/>
              </a:rPr>
              <a:t> Make</a:t>
            </a:r>
          </a:p>
        </p:txBody>
      </p:sp>
      <p:sp>
        <p:nvSpPr>
          <p:cNvPr id="16" name="TextBox 15">
            <a:extLst>
              <a:ext uri="{FF2B5EF4-FFF2-40B4-BE49-F238E27FC236}">
                <a16:creationId xmlns:a16="http://schemas.microsoft.com/office/drawing/2014/main" id="{99C9B95D-7D4F-9829-CF16-C137CE1820A2}"/>
              </a:ext>
            </a:extLst>
          </p:cNvPr>
          <p:cNvSpPr txBox="1"/>
          <p:nvPr/>
        </p:nvSpPr>
        <p:spPr>
          <a:xfrm>
            <a:off x="1013628" y="2119890"/>
            <a:ext cx="10698082" cy="1015663"/>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1200"/>
              </a:spcAft>
              <a:buClrTx/>
              <a:buSzTx/>
              <a:tabLst/>
              <a:defRPr/>
            </a:pP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Failing to update the Minimum Appraised Value on the FHA Exhibit if the price increases in a counteroffer. </a:t>
            </a:r>
          </a:p>
        </p:txBody>
      </p:sp>
      <p:pic>
        <p:nvPicPr>
          <p:cNvPr id="5" name="Picture 4">
            <a:extLst>
              <a:ext uri="{FF2B5EF4-FFF2-40B4-BE49-F238E27FC236}">
                <a16:creationId xmlns:a16="http://schemas.microsoft.com/office/drawing/2014/main" id="{1F016507-5193-340B-DC52-2ACA73A9BE4F}"/>
              </a:ext>
            </a:extLst>
          </p:cNvPr>
          <p:cNvPicPr>
            <a:picLocks noChangeAspect="1"/>
          </p:cNvPicPr>
          <p:nvPr/>
        </p:nvPicPr>
        <p:blipFill>
          <a:blip r:embed="rId4"/>
          <a:stretch>
            <a:fillRect/>
          </a:stretch>
        </p:blipFill>
        <p:spPr>
          <a:xfrm>
            <a:off x="10741478" y="151304"/>
            <a:ext cx="1246608" cy="1108096"/>
          </a:xfrm>
          <a:prstGeom prst="rect">
            <a:avLst/>
          </a:prstGeom>
        </p:spPr>
      </p:pic>
      <p:pic>
        <p:nvPicPr>
          <p:cNvPr id="3" name="Picture 2">
            <a:extLst>
              <a:ext uri="{FF2B5EF4-FFF2-40B4-BE49-F238E27FC236}">
                <a16:creationId xmlns:a16="http://schemas.microsoft.com/office/drawing/2014/main" id="{70179AB1-843A-0D31-7500-38A0AFAB2DFD}"/>
              </a:ext>
            </a:extLst>
          </p:cNvPr>
          <p:cNvPicPr>
            <a:picLocks noChangeAspect="1"/>
          </p:cNvPicPr>
          <p:nvPr/>
        </p:nvPicPr>
        <p:blipFill>
          <a:blip r:embed="rId5"/>
          <a:stretch>
            <a:fillRect/>
          </a:stretch>
        </p:blipFill>
        <p:spPr>
          <a:xfrm>
            <a:off x="517212" y="3429000"/>
            <a:ext cx="11224688" cy="1990585"/>
          </a:xfrm>
          <a:prstGeom prst="rect">
            <a:avLst/>
          </a:prstGeom>
          <a:ln w="57150">
            <a:solidFill>
              <a:srgbClr val="FF655C">
                <a:alpha val="99000"/>
              </a:srgbClr>
            </a:solidFill>
          </a:ln>
        </p:spPr>
      </p:pic>
    </p:spTree>
    <p:extLst>
      <p:ext uri="{BB962C8B-B14F-4D97-AF65-F5344CB8AC3E}">
        <p14:creationId xmlns:p14="http://schemas.microsoft.com/office/powerpoint/2010/main" val="11830576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89587-090B-DAFF-9B94-B3B44DC47960}"/>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1E1A2088-985C-326B-FC72-B53EAF0A5E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2FD2E117-FF72-A19E-A2C2-2B92DD3D22BD}"/>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A8A655F8-1A01-75FC-CC51-9D2829116E12}"/>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FD8BBCDB-2561-036A-B5F6-846BCD194C7B}"/>
              </a:ext>
            </a:extLst>
          </p:cNvPr>
          <p:cNvSpPr txBox="1"/>
          <p:nvPr/>
        </p:nvSpPr>
        <p:spPr>
          <a:xfrm>
            <a:off x="509286" y="236424"/>
            <a:ext cx="12455303" cy="646331"/>
          </a:xfrm>
          <a:prstGeom prst="rect">
            <a:avLst/>
          </a:prstGeom>
          <a:noFill/>
        </p:spPr>
        <p:txBody>
          <a:bodyPr wrap="square" rtlCol="0">
            <a:spAutoFit/>
          </a:bodyPr>
          <a:lstStyle/>
          <a:p>
            <a:pPr lvl="0">
              <a:defRPr/>
            </a:pPr>
            <a:r>
              <a:rPr lang="en-US" sz="3600" b="1" dirty="0">
                <a:solidFill>
                  <a:prstClr val="white"/>
                </a:solidFill>
                <a:latin typeface="Articulat CF Demi Bold"/>
              </a:rPr>
              <a:t>Common Contract Mistakes REALTORS</a:t>
            </a:r>
            <a:r>
              <a:rPr lang="en-US" sz="3600" b="1" baseline="30000" dirty="0">
                <a:solidFill>
                  <a:prstClr val="white"/>
                </a:solidFill>
                <a:latin typeface="Arial" panose="020B0604020202020204" pitchFamily="34" charset="0"/>
                <a:cs typeface="Arial" panose="020B0604020202020204" pitchFamily="34" charset="0"/>
              </a:rPr>
              <a:t>®</a:t>
            </a:r>
            <a:r>
              <a:rPr lang="en-US" sz="3600" b="1" dirty="0">
                <a:solidFill>
                  <a:prstClr val="white"/>
                </a:solidFill>
                <a:latin typeface="Articulat CF Demi Bold"/>
              </a:rPr>
              <a:t> Make</a:t>
            </a:r>
          </a:p>
        </p:txBody>
      </p:sp>
      <p:sp>
        <p:nvSpPr>
          <p:cNvPr id="16" name="TextBox 15">
            <a:extLst>
              <a:ext uri="{FF2B5EF4-FFF2-40B4-BE49-F238E27FC236}">
                <a16:creationId xmlns:a16="http://schemas.microsoft.com/office/drawing/2014/main" id="{EE75CCA3-87E8-F9E6-3929-33E2CD9D7A21}"/>
              </a:ext>
            </a:extLst>
          </p:cNvPr>
          <p:cNvSpPr txBox="1"/>
          <p:nvPr/>
        </p:nvSpPr>
        <p:spPr>
          <a:xfrm>
            <a:off x="755009" y="1867516"/>
            <a:ext cx="11233077" cy="1015663"/>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1200"/>
              </a:spcAft>
              <a:buClrTx/>
              <a:buSzTx/>
              <a:tabLst/>
              <a:defRPr/>
            </a:pP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Not including an email address for an unrepresented buyer or seller on the signature page of the contract.</a:t>
            </a:r>
          </a:p>
        </p:txBody>
      </p:sp>
      <p:pic>
        <p:nvPicPr>
          <p:cNvPr id="5" name="Picture 4">
            <a:extLst>
              <a:ext uri="{FF2B5EF4-FFF2-40B4-BE49-F238E27FC236}">
                <a16:creationId xmlns:a16="http://schemas.microsoft.com/office/drawing/2014/main" id="{3B70A67B-3764-9F0C-A3A9-F852678750B0}"/>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33898245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52DA0-73B6-F542-A21D-CBCA9C1F43F1}"/>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FD6D6D31-CAF1-018F-CD55-196520002A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DD81368E-EEEF-AF0B-2485-9B477C84E7BA}"/>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FA23DF30-BD26-689F-ED4D-D4224AB093D0}"/>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7B0012F-83D4-7028-A907-D1A5F919EEB8}"/>
              </a:ext>
            </a:extLst>
          </p:cNvPr>
          <p:cNvSpPr txBox="1"/>
          <p:nvPr/>
        </p:nvSpPr>
        <p:spPr>
          <a:xfrm>
            <a:off x="509286" y="219646"/>
            <a:ext cx="12455303" cy="646331"/>
          </a:xfrm>
          <a:prstGeom prst="rect">
            <a:avLst/>
          </a:prstGeom>
          <a:noFill/>
        </p:spPr>
        <p:txBody>
          <a:bodyPr wrap="square" rtlCol="0">
            <a:spAutoFit/>
          </a:bodyPr>
          <a:lstStyle/>
          <a:p>
            <a:pPr lvl="0">
              <a:defRPr/>
            </a:pPr>
            <a:r>
              <a:rPr lang="en-US" sz="3600" b="1" dirty="0">
                <a:solidFill>
                  <a:prstClr val="white"/>
                </a:solidFill>
                <a:latin typeface="Articulat CF Demi Bold"/>
              </a:rPr>
              <a:t>Common Contract Mistakes REALTORS</a:t>
            </a:r>
            <a:r>
              <a:rPr lang="en-US" sz="3600" b="1" baseline="30000" dirty="0">
                <a:solidFill>
                  <a:prstClr val="white"/>
                </a:solidFill>
                <a:latin typeface="Arial" panose="020B0604020202020204" pitchFamily="34" charset="0"/>
                <a:cs typeface="Arial" panose="020B0604020202020204" pitchFamily="34" charset="0"/>
              </a:rPr>
              <a:t>®</a:t>
            </a:r>
            <a:r>
              <a:rPr lang="en-US" sz="3600" b="1" dirty="0">
                <a:solidFill>
                  <a:prstClr val="white"/>
                </a:solidFill>
                <a:latin typeface="Articulat CF Demi Bold"/>
              </a:rPr>
              <a:t> Make</a:t>
            </a:r>
          </a:p>
        </p:txBody>
      </p:sp>
      <p:sp>
        <p:nvSpPr>
          <p:cNvPr id="16" name="TextBox 15">
            <a:extLst>
              <a:ext uri="{FF2B5EF4-FFF2-40B4-BE49-F238E27FC236}">
                <a16:creationId xmlns:a16="http://schemas.microsoft.com/office/drawing/2014/main" id="{E9498BE3-D15D-16B2-86E6-2723740D0205}"/>
              </a:ext>
            </a:extLst>
          </p:cNvPr>
          <p:cNvSpPr txBox="1"/>
          <p:nvPr/>
        </p:nvSpPr>
        <p:spPr>
          <a:xfrm>
            <a:off x="755009" y="2112609"/>
            <a:ext cx="11233077" cy="553998"/>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3000" b="0" i="0" u="none" strike="noStrike" kern="1200" cap="none" spc="0" normalizeH="0" baseline="0" noProof="0" dirty="0">
                <a:ln>
                  <a:noFill/>
                </a:ln>
                <a:solidFill>
                  <a:srgbClr val="000084"/>
                </a:solidFill>
                <a:effectLst/>
                <a:uLnTx/>
                <a:uFillTx/>
                <a:latin typeface="Articulat CF Demi Bold" panose="00000700000000000000"/>
                <a:ea typeface="+mn-ea"/>
                <a:cs typeface="+mn-cs"/>
              </a:rPr>
              <a:t>Counting days incorrectly from the binding agreement date</a:t>
            </a:r>
          </a:p>
        </p:txBody>
      </p:sp>
      <p:pic>
        <p:nvPicPr>
          <p:cNvPr id="5" name="Picture 4">
            <a:extLst>
              <a:ext uri="{FF2B5EF4-FFF2-40B4-BE49-F238E27FC236}">
                <a16:creationId xmlns:a16="http://schemas.microsoft.com/office/drawing/2014/main" id="{B6CCD9B5-8A3B-63B0-C1C7-768C926535F1}"/>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27025734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7CA95-3C51-E56D-4539-0F5B9D226B93}"/>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83402665-5523-4684-9CFC-8430318A29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C42ED547-8E20-BD19-92D9-319ED65AEF68}"/>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343E2F7C-3E84-AF6B-4261-B57F2E27970A}"/>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D4414EB3-BE45-9D95-14F2-9696EF097864}"/>
              </a:ext>
            </a:extLst>
          </p:cNvPr>
          <p:cNvSpPr txBox="1"/>
          <p:nvPr/>
        </p:nvSpPr>
        <p:spPr>
          <a:xfrm>
            <a:off x="509286" y="236424"/>
            <a:ext cx="12455303" cy="646331"/>
          </a:xfrm>
          <a:prstGeom prst="rect">
            <a:avLst/>
          </a:prstGeom>
          <a:noFill/>
        </p:spPr>
        <p:txBody>
          <a:bodyPr wrap="square" rtlCol="0">
            <a:spAutoFit/>
          </a:bodyPr>
          <a:lstStyle/>
          <a:p>
            <a:pPr lvl="0">
              <a:defRPr/>
            </a:pPr>
            <a:r>
              <a:rPr lang="en-US" sz="3600" b="1" dirty="0">
                <a:solidFill>
                  <a:prstClr val="white"/>
                </a:solidFill>
                <a:latin typeface="Articulat CF Demi Bold"/>
              </a:rPr>
              <a:t>Common Contract Mistakes REALTORS</a:t>
            </a:r>
            <a:r>
              <a:rPr lang="en-US" sz="3600" b="1" baseline="30000" dirty="0">
                <a:solidFill>
                  <a:prstClr val="white"/>
                </a:solidFill>
                <a:latin typeface="Arial" panose="020B0604020202020204" pitchFamily="34" charset="0"/>
                <a:cs typeface="Arial" panose="020B0604020202020204" pitchFamily="34" charset="0"/>
              </a:rPr>
              <a:t>®</a:t>
            </a:r>
            <a:r>
              <a:rPr lang="en-US" sz="3600" b="1" dirty="0">
                <a:solidFill>
                  <a:prstClr val="white"/>
                </a:solidFill>
                <a:latin typeface="Articulat CF Demi Bold"/>
              </a:rPr>
              <a:t> Make</a:t>
            </a:r>
          </a:p>
        </p:txBody>
      </p:sp>
      <p:sp>
        <p:nvSpPr>
          <p:cNvPr id="16" name="TextBox 15">
            <a:extLst>
              <a:ext uri="{FF2B5EF4-FFF2-40B4-BE49-F238E27FC236}">
                <a16:creationId xmlns:a16="http://schemas.microsoft.com/office/drawing/2014/main" id="{80949BE2-66BD-8B41-73B3-C670AFFA47CE}"/>
              </a:ext>
            </a:extLst>
          </p:cNvPr>
          <p:cNvSpPr txBox="1"/>
          <p:nvPr/>
        </p:nvSpPr>
        <p:spPr>
          <a:xfrm>
            <a:off x="755009" y="2112609"/>
            <a:ext cx="10818155" cy="2400657"/>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3000" b="0" i="0" u="none" strike="noStrike" kern="1200" cap="none" spc="0" normalizeH="0" baseline="0" noProof="0" dirty="0">
                <a:ln>
                  <a:noFill/>
                </a:ln>
                <a:solidFill>
                  <a:srgbClr val="000084"/>
                </a:solidFill>
                <a:effectLst/>
                <a:uLnTx/>
                <a:uFillTx/>
                <a:latin typeface="Articulat CF Demi Bold" panose="00000700000000000000"/>
                <a:ea typeface="+mn-ea"/>
                <a:cs typeface="+mn-cs"/>
              </a:rPr>
              <a:t>Example: The buyer has a 10-day due diligence period. The buyer accepts the seller’s offer on Saturday, November 1st. The buyer’s agent sends it to the listing agent on November 1st. The listing agent sends it to the seller on November 2nd. When does the due diligence period expire?</a:t>
            </a:r>
          </a:p>
        </p:txBody>
      </p:sp>
      <p:pic>
        <p:nvPicPr>
          <p:cNvPr id="5" name="Picture 4">
            <a:extLst>
              <a:ext uri="{FF2B5EF4-FFF2-40B4-BE49-F238E27FC236}">
                <a16:creationId xmlns:a16="http://schemas.microsoft.com/office/drawing/2014/main" id="{DF55F43B-0051-A200-6025-62987DD489E7}"/>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24894511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071FF-5C51-7983-3C13-04A31D417F65}"/>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CAA22A1B-DF45-C6C8-1F25-51CDDA9A80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8B949F9E-9EA1-34D1-5796-2043D4D12A33}"/>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E87442C1-F1BC-C508-0F51-508E84AC3F36}"/>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EBF90494-BB95-7FA5-5008-ACF644948488}"/>
              </a:ext>
            </a:extLst>
          </p:cNvPr>
          <p:cNvSpPr txBox="1"/>
          <p:nvPr/>
        </p:nvSpPr>
        <p:spPr>
          <a:xfrm>
            <a:off x="509286" y="236424"/>
            <a:ext cx="12455303" cy="646331"/>
          </a:xfrm>
          <a:prstGeom prst="rect">
            <a:avLst/>
          </a:prstGeom>
          <a:noFill/>
        </p:spPr>
        <p:txBody>
          <a:bodyPr wrap="square" rtlCol="0">
            <a:spAutoFit/>
          </a:bodyPr>
          <a:lstStyle/>
          <a:p>
            <a:pPr lvl="0">
              <a:defRPr/>
            </a:pPr>
            <a:r>
              <a:rPr lang="en-US" sz="3600" b="1" dirty="0">
                <a:solidFill>
                  <a:prstClr val="white"/>
                </a:solidFill>
                <a:latin typeface="Articulat CF Demi Bold"/>
              </a:rPr>
              <a:t>Common Contract Mistakes REALTORS</a:t>
            </a:r>
            <a:r>
              <a:rPr lang="en-US" sz="3600" b="1" baseline="30000" dirty="0">
                <a:solidFill>
                  <a:prstClr val="white"/>
                </a:solidFill>
                <a:latin typeface="Arial" panose="020B0604020202020204" pitchFamily="34" charset="0"/>
                <a:cs typeface="Arial" panose="020B0604020202020204" pitchFamily="34" charset="0"/>
              </a:rPr>
              <a:t>®</a:t>
            </a:r>
            <a:r>
              <a:rPr lang="en-US" sz="3600" b="1" dirty="0">
                <a:solidFill>
                  <a:prstClr val="white"/>
                </a:solidFill>
                <a:latin typeface="Articulat CF Demi Bold"/>
              </a:rPr>
              <a:t> Make</a:t>
            </a:r>
          </a:p>
        </p:txBody>
      </p:sp>
      <p:sp>
        <p:nvSpPr>
          <p:cNvPr id="16" name="TextBox 15">
            <a:extLst>
              <a:ext uri="{FF2B5EF4-FFF2-40B4-BE49-F238E27FC236}">
                <a16:creationId xmlns:a16="http://schemas.microsoft.com/office/drawing/2014/main" id="{C55F89CA-C303-50F9-2BAC-5CE0DBD141C5}"/>
              </a:ext>
            </a:extLst>
          </p:cNvPr>
          <p:cNvSpPr txBox="1"/>
          <p:nvPr/>
        </p:nvSpPr>
        <p:spPr>
          <a:xfrm>
            <a:off x="755009" y="2112609"/>
            <a:ext cx="11233077" cy="1015663"/>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3000" b="0" i="0" u="none" strike="noStrike" kern="1200" cap="none" spc="0" normalizeH="0" baseline="0" noProof="0" dirty="0">
                <a:ln>
                  <a:noFill/>
                </a:ln>
                <a:solidFill>
                  <a:srgbClr val="000084"/>
                </a:solidFill>
                <a:effectLst/>
                <a:uLnTx/>
                <a:uFillTx/>
                <a:latin typeface="Articulat CF Demi Bold" panose="00000700000000000000"/>
                <a:ea typeface="+mn-ea"/>
                <a:cs typeface="+mn-cs"/>
              </a:rPr>
              <a:t>Not filling in the Binding </a:t>
            </a:r>
            <a:r>
              <a:rPr lang="en-US" sz="3000" dirty="0">
                <a:solidFill>
                  <a:srgbClr val="000084"/>
                </a:solidFill>
                <a:latin typeface="Articulat CF Demi Bold" panose="00000700000000000000"/>
              </a:rPr>
              <a:t>Agreement</a:t>
            </a:r>
            <a:r>
              <a:rPr kumimoji="0" lang="en-US" sz="3000" b="0" i="0" u="none" strike="noStrike" kern="1200" cap="none" spc="0" normalizeH="0" baseline="0" noProof="0" dirty="0">
                <a:ln>
                  <a:noFill/>
                </a:ln>
                <a:solidFill>
                  <a:srgbClr val="000084"/>
                </a:solidFill>
                <a:effectLst/>
                <a:uLnTx/>
                <a:uFillTx/>
                <a:latin typeface="Articulat CF Demi Bold" panose="00000700000000000000"/>
                <a:ea typeface="+mn-ea"/>
                <a:cs typeface="+mn-cs"/>
              </a:rPr>
              <a:t> </a:t>
            </a:r>
            <a:r>
              <a:rPr lang="en-US" sz="3000" dirty="0">
                <a:solidFill>
                  <a:srgbClr val="000084"/>
                </a:solidFill>
                <a:latin typeface="Articulat CF Demi Bold" panose="00000700000000000000"/>
              </a:rPr>
              <a:t>D</a:t>
            </a:r>
            <a:r>
              <a:rPr kumimoji="0" lang="en-US" sz="3000" b="0" i="0" u="none" strike="noStrike" kern="1200" cap="none" spc="0" normalizeH="0" baseline="0" noProof="0" dirty="0">
                <a:ln>
                  <a:noFill/>
                </a:ln>
                <a:solidFill>
                  <a:srgbClr val="000084"/>
                </a:solidFill>
                <a:effectLst/>
                <a:uLnTx/>
                <a:uFillTx/>
                <a:latin typeface="Articulat CF Demi Bold" panose="00000700000000000000"/>
                <a:ea typeface="+mn-ea"/>
                <a:cs typeface="+mn-cs"/>
              </a:rPr>
              <a:t>ate correctly or not objecting to an erroneous Binding Agreement Date within 1 day of receiving notice.</a:t>
            </a:r>
          </a:p>
        </p:txBody>
      </p:sp>
      <p:pic>
        <p:nvPicPr>
          <p:cNvPr id="5" name="Picture 4">
            <a:extLst>
              <a:ext uri="{FF2B5EF4-FFF2-40B4-BE49-F238E27FC236}">
                <a16:creationId xmlns:a16="http://schemas.microsoft.com/office/drawing/2014/main" id="{A48918B2-9D6B-7429-F87F-1776BEF819BC}"/>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8688758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75A38-F001-ADA3-F635-576413460E3F}"/>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CF9EFE75-95CC-ED4E-A766-FBC762B46F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F7CA34EF-E994-0432-E471-57EBB8598698}"/>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8FA4FD8D-8C07-0A4A-B4A1-555C698F9489}"/>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FAC5E885-6CB6-0A43-A5D9-34582C68D2A9}"/>
              </a:ext>
            </a:extLst>
          </p:cNvPr>
          <p:cNvSpPr txBox="1"/>
          <p:nvPr/>
        </p:nvSpPr>
        <p:spPr>
          <a:xfrm>
            <a:off x="509286" y="236424"/>
            <a:ext cx="12455303" cy="646331"/>
          </a:xfrm>
          <a:prstGeom prst="rect">
            <a:avLst/>
          </a:prstGeom>
          <a:noFill/>
        </p:spPr>
        <p:txBody>
          <a:bodyPr wrap="square" rtlCol="0">
            <a:spAutoFit/>
          </a:bodyPr>
          <a:lstStyle/>
          <a:p>
            <a:pPr lvl="0">
              <a:defRPr/>
            </a:pPr>
            <a:r>
              <a:rPr lang="en-US" sz="3600" b="1" dirty="0">
                <a:solidFill>
                  <a:prstClr val="white"/>
                </a:solidFill>
                <a:latin typeface="Articulat CF Demi Bold"/>
              </a:rPr>
              <a:t>Common Contract Mistakes REALTORS</a:t>
            </a:r>
            <a:r>
              <a:rPr lang="en-US" sz="3600" b="1" baseline="30000" dirty="0">
                <a:solidFill>
                  <a:prstClr val="white"/>
                </a:solidFill>
                <a:latin typeface="Arial" panose="020B0604020202020204" pitchFamily="34" charset="0"/>
                <a:cs typeface="Arial" panose="020B0604020202020204" pitchFamily="34" charset="0"/>
              </a:rPr>
              <a:t>®</a:t>
            </a:r>
            <a:r>
              <a:rPr lang="en-US" sz="3600" b="1" dirty="0">
                <a:solidFill>
                  <a:prstClr val="white"/>
                </a:solidFill>
                <a:latin typeface="Articulat CF Demi Bold"/>
              </a:rPr>
              <a:t> Make</a:t>
            </a:r>
          </a:p>
        </p:txBody>
      </p:sp>
      <p:sp>
        <p:nvSpPr>
          <p:cNvPr id="16" name="TextBox 15">
            <a:extLst>
              <a:ext uri="{FF2B5EF4-FFF2-40B4-BE49-F238E27FC236}">
                <a16:creationId xmlns:a16="http://schemas.microsoft.com/office/drawing/2014/main" id="{87D233EF-0186-7B20-166A-7638EBB67EBE}"/>
              </a:ext>
            </a:extLst>
          </p:cNvPr>
          <p:cNvSpPr txBox="1"/>
          <p:nvPr/>
        </p:nvSpPr>
        <p:spPr>
          <a:xfrm>
            <a:off x="755009" y="1867516"/>
            <a:ext cx="11233077" cy="3323987"/>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1800"/>
              </a:spcAft>
              <a:buClrTx/>
              <a:buSzTx/>
              <a:tabLst/>
              <a:defRPr/>
            </a:pP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Using Instructions to Closing Attorney to amend the Buyer’s Broker Compensation Agreement</a:t>
            </a:r>
          </a:p>
          <a:p>
            <a:pPr marR="0" lvl="0" algn="just" defTabSz="914400" rtl="0" eaLnBrk="1" fontAlgn="auto" latinLnBrk="0" hangingPunct="1">
              <a:lnSpc>
                <a:spcPct val="100000"/>
              </a:lnSpc>
              <a:spcBef>
                <a:spcPts val="0"/>
              </a:spcBef>
              <a:spcAft>
                <a:spcPts val="1800"/>
              </a:spcAft>
              <a:buClrTx/>
              <a:buSzTx/>
              <a:tabLst/>
              <a:defRPr/>
            </a:pP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Buyer agents not getting written confirmation in the contract as to what compensation the seller will pay</a:t>
            </a:r>
          </a:p>
          <a:p>
            <a:pPr marR="0" lvl="0" algn="just" defTabSz="914400" rtl="0" eaLnBrk="1" fontAlgn="auto" latinLnBrk="0" hangingPunct="1">
              <a:lnSpc>
                <a:spcPct val="100000"/>
              </a:lnSpc>
              <a:spcBef>
                <a:spcPts val="0"/>
              </a:spcBef>
              <a:spcAft>
                <a:spcPts val="1800"/>
              </a:spcAft>
              <a:buClrTx/>
              <a:buSzTx/>
              <a:tabLst/>
              <a:defRPr/>
            </a:pP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Having a Buyer’s Broker Compensation Agreement that conflicts with the Instructions to Closing Attorney</a:t>
            </a:r>
          </a:p>
        </p:txBody>
      </p:sp>
      <p:pic>
        <p:nvPicPr>
          <p:cNvPr id="5" name="Picture 4">
            <a:extLst>
              <a:ext uri="{FF2B5EF4-FFF2-40B4-BE49-F238E27FC236}">
                <a16:creationId xmlns:a16="http://schemas.microsoft.com/office/drawing/2014/main" id="{F64F6277-FE49-2F24-911E-BF8129187CF2}"/>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35266722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2A40D-B658-A94B-2F62-18418CF06440}"/>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854C4AD5-1367-3CE7-EF03-95A31E83B0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96F9E752-09F9-DFA8-462D-72C939F4D650}"/>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66388282-F171-5B94-661F-3E6D5CB7EBC5}"/>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9E0903A5-E8FA-94EE-9551-9F20B59F3DE7}"/>
              </a:ext>
            </a:extLst>
          </p:cNvPr>
          <p:cNvSpPr txBox="1"/>
          <p:nvPr/>
        </p:nvSpPr>
        <p:spPr>
          <a:xfrm>
            <a:off x="509286" y="236424"/>
            <a:ext cx="12455303" cy="646331"/>
          </a:xfrm>
          <a:prstGeom prst="rect">
            <a:avLst/>
          </a:prstGeom>
          <a:noFill/>
        </p:spPr>
        <p:txBody>
          <a:bodyPr wrap="square" rtlCol="0">
            <a:spAutoFit/>
          </a:bodyPr>
          <a:lstStyle/>
          <a:p>
            <a:pPr lvl="0">
              <a:defRPr/>
            </a:pPr>
            <a:r>
              <a:rPr lang="en-US" sz="3600" b="1" dirty="0">
                <a:solidFill>
                  <a:prstClr val="white"/>
                </a:solidFill>
                <a:latin typeface="Articulat CF Demi Bold"/>
              </a:rPr>
              <a:t>Top 10 Contract Mistakes REALTORS</a:t>
            </a:r>
            <a:r>
              <a:rPr lang="en-US" sz="3600" b="1" baseline="30000" dirty="0">
                <a:solidFill>
                  <a:prstClr val="white"/>
                </a:solidFill>
                <a:latin typeface="Arial" panose="020B0604020202020204" pitchFamily="34" charset="0"/>
                <a:cs typeface="Arial" panose="020B0604020202020204" pitchFamily="34" charset="0"/>
              </a:rPr>
              <a:t>®</a:t>
            </a:r>
            <a:r>
              <a:rPr lang="en-US" sz="3600" b="1" dirty="0">
                <a:solidFill>
                  <a:prstClr val="white"/>
                </a:solidFill>
                <a:latin typeface="Articulat CF Demi Bold"/>
              </a:rPr>
              <a:t> Make</a:t>
            </a:r>
          </a:p>
        </p:txBody>
      </p:sp>
      <p:sp>
        <p:nvSpPr>
          <p:cNvPr id="16" name="TextBox 15">
            <a:extLst>
              <a:ext uri="{FF2B5EF4-FFF2-40B4-BE49-F238E27FC236}">
                <a16:creationId xmlns:a16="http://schemas.microsoft.com/office/drawing/2014/main" id="{23F68488-053D-97B0-2B50-63CACEF8EB73}"/>
              </a:ext>
            </a:extLst>
          </p:cNvPr>
          <p:cNvSpPr txBox="1"/>
          <p:nvPr/>
        </p:nvSpPr>
        <p:spPr>
          <a:xfrm>
            <a:off x="755009" y="1867516"/>
            <a:ext cx="11233077" cy="3785652"/>
          </a:xfrm>
          <a:prstGeom prst="rect">
            <a:avLst/>
          </a:prstGeom>
          <a:noFill/>
        </p:spPr>
        <p:txBody>
          <a:bodyPr wrap="square" rtlCol="0">
            <a:spAutoFit/>
          </a:bodyPr>
          <a:lstStyle/>
          <a:p>
            <a:pPr algn="just">
              <a:defRPr/>
            </a:pPr>
            <a:r>
              <a:rPr kumimoji="0" lang="en-US" sz="3000" b="0" i="0" u="none" strike="noStrike" kern="1200" cap="none" spc="0" normalizeH="0" baseline="0" noProof="0" dirty="0">
                <a:ln>
                  <a:noFill/>
                </a:ln>
                <a:solidFill>
                  <a:srgbClr val="000084"/>
                </a:solidFill>
                <a:effectLst/>
                <a:uLnTx/>
                <a:uFillTx/>
                <a:latin typeface="Articulat CF Demi Bold" panose="00000700000000000000"/>
                <a:ea typeface="+mn-ea"/>
                <a:cs typeface="+mn-cs"/>
              </a:rPr>
              <a:t>Seller to correct the defects listed below such that upon the completion of the work, the items are in good working order and repair and fit for the purposes for which they are intended. Work for which a license is required in Georgia, such as fixing plumbing issues or electrical issues, shall be performed by a person or company with a  license. Other work shall be performed by a person or company whose full-time job is to install repair and replace the item or items in question.</a:t>
            </a:r>
          </a:p>
        </p:txBody>
      </p:sp>
      <p:pic>
        <p:nvPicPr>
          <p:cNvPr id="5" name="Picture 4">
            <a:extLst>
              <a:ext uri="{FF2B5EF4-FFF2-40B4-BE49-F238E27FC236}">
                <a16:creationId xmlns:a16="http://schemas.microsoft.com/office/drawing/2014/main" id="{9A593E48-6290-D131-803E-E6FA27318FA6}"/>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4902950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1C8AC-81E0-8D27-B3DC-FBF95AA96D8E}"/>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539239C1-D4D6-18B4-28D9-301E3F2946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8C078A97-1C75-21D3-E829-CB47B29966AC}"/>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52A64FF6-909D-A018-D481-999DD44BEEE7}"/>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10F75B7D-B2A3-1D4D-08A9-B201F7748489}"/>
              </a:ext>
            </a:extLst>
          </p:cNvPr>
          <p:cNvSpPr txBox="1"/>
          <p:nvPr/>
        </p:nvSpPr>
        <p:spPr>
          <a:xfrm>
            <a:off x="509286" y="236424"/>
            <a:ext cx="12455303" cy="646331"/>
          </a:xfrm>
          <a:prstGeom prst="rect">
            <a:avLst/>
          </a:prstGeom>
          <a:noFill/>
        </p:spPr>
        <p:txBody>
          <a:bodyPr wrap="square" rtlCol="0">
            <a:spAutoFit/>
          </a:bodyPr>
          <a:lstStyle/>
          <a:p>
            <a:pPr lvl="0">
              <a:defRPr/>
            </a:pPr>
            <a:r>
              <a:rPr lang="en-US" sz="3600" b="1" dirty="0">
                <a:solidFill>
                  <a:prstClr val="white"/>
                </a:solidFill>
                <a:latin typeface="Articulat CF Demi Bold"/>
              </a:rPr>
              <a:t>Common Contract Mistakes REALTORS</a:t>
            </a:r>
            <a:r>
              <a:rPr lang="en-US" sz="3600" b="1" baseline="30000" dirty="0">
                <a:solidFill>
                  <a:prstClr val="white"/>
                </a:solidFill>
                <a:latin typeface="Arial" panose="020B0604020202020204" pitchFamily="34" charset="0"/>
                <a:cs typeface="Arial" panose="020B0604020202020204" pitchFamily="34" charset="0"/>
              </a:rPr>
              <a:t>®</a:t>
            </a:r>
            <a:r>
              <a:rPr lang="en-US" sz="3600" b="1" dirty="0">
                <a:solidFill>
                  <a:prstClr val="white"/>
                </a:solidFill>
                <a:latin typeface="Articulat CF Demi Bold"/>
              </a:rPr>
              <a:t> Make</a:t>
            </a:r>
          </a:p>
        </p:txBody>
      </p:sp>
      <p:sp>
        <p:nvSpPr>
          <p:cNvPr id="16" name="TextBox 15">
            <a:extLst>
              <a:ext uri="{FF2B5EF4-FFF2-40B4-BE49-F238E27FC236}">
                <a16:creationId xmlns:a16="http://schemas.microsoft.com/office/drawing/2014/main" id="{A61F4855-47E9-1A28-9F04-5FB79E7E54C3}"/>
              </a:ext>
            </a:extLst>
          </p:cNvPr>
          <p:cNvSpPr txBox="1"/>
          <p:nvPr/>
        </p:nvSpPr>
        <p:spPr>
          <a:xfrm>
            <a:off x="755009" y="1867516"/>
            <a:ext cx="11233077" cy="1015663"/>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1200"/>
              </a:spcAft>
              <a:buClrTx/>
              <a:buSzTx/>
              <a:tabLst/>
              <a:defRPr/>
            </a:pP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As a buyer broker, asking for more compensation than what the buyer has agreed to pay</a:t>
            </a:r>
          </a:p>
        </p:txBody>
      </p:sp>
      <p:pic>
        <p:nvPicPr>
          <p:cNvPr id="5" name="Picture 4">
            <a:extLst>
              <a:ext uri="{FF2B5EF4-FFF2-40B4-BE49-F238E27FC236}">
                <a16:creationId xmlns:a16="http://schemas.microsoft.com/office/drawing/2014/main" id="{FEFCDD65-7FFB-F401-5CEC-F3B3387B69E1}"/>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12842003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5206E-F8BB-1075-B8CA-A02956F53FE0}"/>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CD9EBC17-E323-7486-A4BE-8E165D21A4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B3CE2D9C-CB80-B982-AFE7-F761B9196F65}"/>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72C8F41C-BBCE-E822-5017-5609085FDAE6}"/>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DC33D69-F9A7-4929-7EF8-6269A2333124}"/>
              </a:ext>
            </a:extLst>
          </p:cNvPr>
          <p:cNvSpPr txBox="1"/>
          <p:nvPr/>
        </p:nvSpPr>
        <p:spPr>
          <a:xfrm>
            <a:off x="509286" y="236424"/>
            <a:ext cx="12455303" cy="646331"/>
          </a:xfrm>
          <a:prstGeom prst="rect">
            <a:avLst/>
          </a:prstGeom>
          <a:noFill/>
        </p:spPr>
        <p:txBody>
          <a:bodyPr wrap="square" rtlCol="0">
            <a:spAutoFit/>
          </a:bodyPr>
          <a:lstStyle/>
          <a:p>
            <a:pPr lvl="0">
              <a:defRPr/>
            </a:pPr>
            <a:r>
              <a:rPr lang="en-US" sz="3600" b="1" dirty="0">
                <a:solidFill>
                  <a:prstClr val="white"/>
                </a:solidFill>
                <a:latin typeface="Articulat CF Demi Bold"/>
              </a:rPr>
              <a:t>Common Contract Mistakes REALTORS</a:t>
            </a:r>
            <a:r>
              <a:rPr lang="en-US" sz="3600" b="1" baseline="30000" dirty="0">
                <a:solidFill>
                  <a:prstClr val="white"/>
                </a:solidFill>
                <a:latin typeface="Arial" panose="020B0604020202020204" pitchFamily="34" charset="0"/>
                <a:cs typeface="Arial" panose="020B0604020202020204" pitchFamily="34" charset="0"/>
              </a:rPr>
              <a:t>®</a:t>
            </a:r>
            <a:r>
              <a:rPr lang="en-US" sz="3600" b="1" dirty="0">
                <a:solidFill>
                  <a:prstClr val="white"/>
                </a:solidFill>
                <a:latin typeface="Articulat CF Demi Bold"/>
              </a:rPr>
              <a:t> Make</a:t>
            </a:r>
          </a:p>
        </p:txBody>
      </p:sp>
      <p:sp>
        <p:nvSpPr>
          <p:cNvPr id="16" name="TextBox 15">
            <a:extLst>
              <a:ext uri="{FF2B5EF4-FFF2-40B4-BE49-F238E27FC236}">
                <a16:creationId xmlns:a16="http://schemas.microsoft.com/office/drawing/2014/main" id="{E22F6E79-28AD-C5F2-2C60-3AF87E9FE679}"/>
              </a:ext>
            </a:extLst>
          </p:cNvPr>
          <p:cNvSpPr txBox="1"/>
          <p:nvPr/>
        </p:nvSpPr>
        <p:spPr>
          <a:xfrm>
            <a:off x="755009" y="1867516"/>
            <a:ext cx="11233077" cy="1015663"/>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1200"/>
              </a:spcAft>
              <a:buClrTx/>
              <a:buSzTx/>
              <a:tabLst/>
              <a:defRPr/>
            </a:pP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As a buyer agent, asking for less compensation than what the seller is offering</a:t>
            </a:r>
          </a:p>
        </p:txBody>
      </p:sp>
      <p:pic>
        <p:nvPicPr>
          <p:cNvPr id="5" name="Picture 4">
            <a:extLst>
              <a:ext uri="{FF2B5EF4-FFF2-40B4-BE49-F238E27FC236}">
                <a16:creationId xmlns:a16="http://schemas.microsoft.com/office/drawing/2014/main" id="{69EDAC94-BD9A-DD7D-601F-0756058A57FF}"/>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16112796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52686-68F7-E4CD-41D4-7AF9024E5961}"/>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9FF861DE-39CF-F1AF-FD6D-D7DAFA8EE4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A9ED4FF0-F894-4902-E6E6-CAFB1D1DCA98}"/>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2FCFD5EE-8467-2885-283B-23C0CD6DEEC3}"/>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6C7E21F4-F253-81CE-DA1D-CF0192CAD5B0}"/>
              </a:ext>
            </a:extLst>
          </p:cNvPr>
          <p:cNvSpPr txBox="1"/>
          <p:nvPr/>
        </p:nvSpPr>
        <p:spPr>
          <a:xfrm>
            <a:off x="509286" y="236424"/>
            <a:ext cx="12455303" cy="646331"/>
          </a:xfrm>
          <a:prstGeom prst="rect">
            <a:avLst/>
          </a:prstGeom>
          <a:noFill/>
        </p:spPr>
        <p:txBody>
          <a:bodyPr wrap="square" rtlCol="0">
            <a:spAutoFit/>
          </a:bodyPr>
          <a:lstStyle/>
          <a:p>
            <a:pPr lvl="0">
              <a:defRPr/>
            </a:pPr>
            <a:r>
              <a:rPr lang="en-US" sz="3600" b="1" dirty="0">
                <a:solidFill>
                  <a:prstClr val="white"/>
                </a:solidFill>
                <a:latin typeface="Articulat CF Demi Bold"/>
              </a:rPr>
              <a:t>Common Contract Mistakes REALTORS</a:t>
            </a:r>
            <a:r>
              <a:rPr lang="en-US" sz="3600" b="1" baseline="30000" dirty="0">
                <a:solidFill>
                  <a:prstClr val="white"/>
                </a:solidFill>
                <a:latin typeface="Arial" panose="020B0604020202020204" pitchFamily="34" charset="0"/>
                <a:cs typeface="Arial" panose="020B0604020202020204" pitchFamily="34" charset="0"/>
              </a:rPr>
              <a:t>®</a:t>
            </a:r>
            <a:r>
              <a:rPr lang="en-US" sz="3600" b="1" dirty="0">
                <a:solidFill>
                  <a:prstClr val="white"/>
                </a:solidFill>
                <a:latin typeface="Articulat CF Demi Bold"/>
              </a:rPr>
              <a:t> Make</a:t>
            </a:r>
          </a:p>
        </p:txBody>
      </p:sp>
      <p:sp>
        <p:nvSpPr>
          <p:cNvPr id="16" name="TextBox 15">
            <a:extLst>
              <a:ext uri="{FF2B5EF4-FFF2-40B4-BE49-F238E27FC236}">
                <a16:creationId xmlns:a16="http://schemas.microsoft.com/office/drawing/2014/main" id="{BC918547-97C9-15AC-4DD2-42F2473C15F8}"/>
              </a:ext>
            </a:extLst>
          </p:cNvPr>
          <p:cNvSpPr txBox="1"/>
          <p:nvPr/>
        </p:nvSpPr>
        <p:spPr>
          <a:xfrm>
            <a:off x="879404" y="1624939"/>
            <a:ext cx="10698082" cy="1938992"/>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1200"/>
              </a:spcAft>
              <a:buClrTx/>
              <a:buSzTx/>
              <a:tabLst/>
              <a:defRPr/>
            </a:pP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When buyer is seeking a price reduction due to low VA/FHA appraisal, failing to deliver a copy of the appraisal and the Amendment to Purchase Price </a:t>
            </a:r>
            <a:r>
              <a:rPr kumimoji="0" lang="en-US" sz="3000" i="0" u="sng" strike="noStrike" kern="1200" cap="none" spc="0" normalizeH="0" baseline="0" noProof="0" dirty="0">
                <a:ln>
                  <a:noFill/>
                </a:ln>
                <a:solidFill>
                  <a:srgbClr val="000084"/>
                </a:solidFill>
                <a:effectLst/>
                <a:uLnTx/>
                <a:uFillTx/>
                <a:latin typeface="Articulat CF Demi Bold" panose="00000700000000000000"/>
                <a:ea typeface="+mn-ea"/>
                <a:cs typeface="+mn-cs"/>
              </a:rPr>
              <a:t>within 3 days</a:t>
            </a:r>
            <a:r>
              <a:rPr kumimoji="0" lang="en-US" sz="3000" i="0" strike="noStrike" kern="1200" cap="none" spc="0" normalizeH="0" baseline="0" noProof="0" dirty="0">
                <a:ln>
                  <a:noFill/>
                </a:ln>
                <a:solidFill>
                  <a:srgbClr val="000084"/>
                </a:solidFill>
                <a:effectLst/>
                <a:uLnTx/>
                <a:uFillTx/>
                <a:latin typeface="Articulat CF Demi Bold" panose="00000700000000000000"/>
                <a:ea typeface="+mn-ea"/>
                <a:cs typeface="+mn-cs"/>
              </a:rPr>
              <a:t> </a:t>
            </a: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of publication of the notice of value or minimum appraised value.</a:t>
            </a:r>
          </a:p>
        </p:txBody>
      </p:sp>
      <p:pic>
        <p:nvPicPr>
          <p:cNvPr id="5" name="Picture 4">
            <a:extLst>
              <a:ext uri="{FF2B5EF4-FFF2-40B4-BE49-F238E27FC236}">
                <a16:creationId xmlns:a16="http://schemas.microsoft.com/office/drawing/2014/main" id="{9BD6B42D-F471-BC7E-FADF-AC2ED30CC39E}"/>
              </a:ext>
            </a:extLst>
          </p:cNvPr>
          <p:cNvPicPr>
            <a:picLocks noChangeAspect="1"/>
          </p:cNvPicPr>
          <p:nvPr/>
        </p:nvPicPr>
        <p:blipFill>
          <a:blip r:embed="rId4"/>
          <a:stretch>
            <a:fillRect/>
          </a:stretch>
        </p:blipFill>
        <p:spPr>
          <a:xfrm>
            <a:off x="10741478" y="151304"/>
            <a:ext cx="1246608" cy="1108096"/>
          </a:xfrm>
          <a:prstGeom prst="rect">
            <a:avLst/>
          </a:prstGeom>
        </p:spPr>
      </p:pic>
      <p:pic>
        <p:nvPicPr>
          <p:cNvPr id="3" name="Picture 2">
            <a:extLst>
              <a:ext uri="{FF2B5EF4-FFF2-40B4-BE49-F238E27FC236}">
                <a16:creationId xmlns:a16="http://schemas.microsoft.com/office/drawing/2014/main" id="{FF07B630-A11D-BAF5-67FA-E331D887D3E3}"/>
              </a:ext>
            </a:extLst>
          </p:cNvPr>
          <p:cNvPicPr>
            <a:picLocks noChangeAspect="1"/>
          </p:cNvPicPr>
          <p:nvPr/>
        </p:nvPicPr>
        <p:blipFill>
          <a:blip r:embed="rId5"/>
          <a:stretch>
            <a:fillRect/>
          </a:stretch>
        </p:blipFill>
        <p:spPr>
          <a:xfrm>
            <a:off x="674104" y="3653581"/>
            <a:ext cx="11108682" cy="2672285"/>
          </a:xfrm>
          <a:prstGeom prst="rect">
            <a:avLst/>
          </a:prstGeom>
          <a:ln w="57150">
            <a:solidFill>
              <a:srgbClr val="FF655C"/>
            </a:solidFill>
          </a:ln>
        </p:spPr>
      </p:pic>
    </p:spTree>
    <p:extLst>
      <p:ext uri="{BB962C8B-B14F-4D97-AF65-F5344CB8AC3E}">
        <p14:creationId xmlns:p14="http://schemas.microsoft.com/office/powerpoint/2010/main" val="30663182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FFA6F-42AC-2567-C426-F35632EDFE11}"/>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2023A562-C7B2-C635-8971-78FFD9576D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FB79D6ED-9753-393B-CB03-F4D0116281CE}"/>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D69190AB-94BF-86DB-587A-02F7049C3857}"/>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63645CE3-8BE0-8DE7-B411-344A1D223A4F}"/>
              </a:ext>
            </a:extLst>
          </p:cNvPr>
          <p:cNvSpPr txBox="1"/>
          <p:nvPr/>
        </p:nvSpPr>
        <p:spPr>
          <a:xfrm>
            <a:off x="509286" y="236424"/>
            <a:ext cx="12455303" cy="646331"/>
          </a:xfrm>
          <a:prstGeom prst="rect">
            <a:avLst/>
          </a:prstGeom>
          <a:noFill/>
        </p:spPr>
        <p:txBody>
          <a:bodyPr wrap="square" rtlCol="0">
            <a:spAutoFit/>
          </a:bodyPr>
          <a:lstStyle/>
          <a:p>
            <a:pPr lvl="0">
              <a:defRPr/>
            </a:pPr>
            <a:r>
              <a:rPr lang="en-US" sz="3600" b="1" dirty="0">
                <a:solidFill>
                  <a:prstClr val="white"/>
                </a:solidFill>
                <a:latin typeface="Articulat CF Demi Bold"/>
              </a:rPr>
              <a:t>Common Contract Mistakes REALTORS</a:t>
            </a:r>
            <a:r>
              <a:rPr lang="en-US" sz="3600" b="1" baseline="30000" dirty="0">
                <a:solidFill>
                  <a:prstClr val="white"/>
                </a:solidFill>
                <a:latin typeface="Arial" panose="020B0604020202020204" pitchFamily="34" charset="0"/>
                <a:cs typeface="Arial" panose="020B0604020202020204" pitchFamily="34" charset="0"/>
              </a:rPr>
              <a:t>®</a:t>
            </a:r>
            <a:r>
              <a:rPr lang="en-US" sz="3600" b="1" dirty="0">
                <a:solidFill>
                  <a:prstClr val="white"/>
                </a:solidFill>
                <a:latin typeface="Articulat CF Demi Bold"/>
              </a:rPr>
              <a:t> Make</a:t>
            </a:r>
          </a:p>
        </p:txBody>
      </p:sp>
      <p:sp>
        <p:nvSpPr>
          <p:cNvPr id="16" name="TextBox 15">
            <a:extLst>
              <a:ext uri="{FF2B5EF4-FFF2-40B4-BE49-F238E27FC236}">
                <a16:creationId xmlns:a16="http://schemas.microsoft.com/office/drawing/2014/main" id="{73FAA43C-A382-88FC-5BD2-E58A5DA4F7C3}"/>
              </a:ext>
            </a:extLst>
          </p:cNvPr>
          <p:cNvSpPr txBox="1"/>
          <p:nvPr/>
        </p:nvSpPr>
        <p:spPr>
          <a:xfrm>
            <a:off x="755009" y="1867516"/>
            <a:ext cx="11233077" cy="1477328"/>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1200"/>
              </a:spcAft>
              <a:buClrTx/>
              <a:buSzTx/>
              <a:tabLst/>
              <a:defRPr/>
            </a:pP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Buyer failing to promptly notify seller of any mortgage lender to whom buyer has sent a notice of intent to proceed with loan application and the name and contact information for the loan originator.</a:t>
            </a:r>
          </a:p>
        </p:txBody>
      </p:sp>
      <p:pic>
        <p:nvPicPr>
          <p:cNvPr id="5" name="Picture 4">
            <a:extLst>
              <a:ext uri="{FF2B5EF4-FFF2-40B4-BE49-F238E27FC236}">
                <a16:creationId xmlns:a16="http://schemas.microsoft.com/office/drawing/2014/main" id="{6B1C61FF-0F54-1C26-9C7D-E08786314073}"/>
              </a:ext>
            </a:extLst>
          </p:cNvPr>
          <p:cNvPicPr>
            <a:picLocks noChangeAspect="1"/>
          </p:cNvPicPr>
          <p:nvPr/>
        </p:nvPicPr>
        <p:blipFill>
          <a:blip r:embed="rId4"/>
          <a:stretch>
            <a:fillRect/>
          </a:stretch>
        </p:blipFill>
        <p:spPr>
          <a:xfrm>
            <a:off x="10741478" y="151304"/>
            <a:ext cx="1246608" cy="1108096"/>
          </a:xfrm>
          <a:prstGeom prst="rect">
            <a:avLst/>
          </a:prstGeom>
        </p:spPr>
      </p:pic>
      <p:pic>
        <p:nvPicPr>
          <p:cNvPr id="3" name="Picture 2">
            <a:extLst>
              <a:ext uri="{FF2B5EF4-FFF2-40B4-BE49-F238E27FC236}">
                <a16:creationId xmlns:a16="http://schemas.microsoft.com/office/drawing/2014/main" id="{F0610ADD-83A8-F741-A0A6-824386414439}"/>
              </a:ext>
            </a:extLst>
          </p:cNvPr>
          <p:cNvPicPr>
            <a:picLocks noChangeAspect="1"/>
          </p:cNvPicPr>
          <p:nvPr/>
        </p:nvPicPr>
        <p:blipFill>
          <a:blip r:embed="rId5"/>
          <a:stretch>
            <a:fillRect/>
          </a:stretch>
        </p:blipFill>
        <p:spPr>
          <a:xfrm>
            <a:off x="755009" y="3722862"/>
            <a:ext cx="11092540" cy="503118"/>
          </a:xfrm>
          <a:prstGeom prst="rect">
            <a:avLst/>
          </a:prstGeom>
          <a:ln w="57150">
            <a:solidFill>
              <a:srgbClr val="FF655C"/>
            </a:solidFill>
          </a:ln>
        </p:spPr>
      </p:pic>
    </p:spTree>
    <p:extLst>
      <p:ext uri="{BB962C8B-B14F-4D97-AF65-F5344CB8AC3E}">
        <p14:creationId xmlns:p14="http://schemas.microsoft.com/office/powerpoint/2010/main" val="13584711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3C02D-A72B-AB4A-D90D-DDBD15834372}"/>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CC2F5C31-4CF9-401C-1A63-3E6DE80E22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188E9235-8E7A-2325-280F-0C34669D86D2}"/>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FB6A5C90-2344-63E5-8F14-1AF022419301}"/>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6EF986CD-51B3-4AC5-BDA7-D84BAE134047}"/>
              </a:ext>
            </a:extLst>
          </p:cNvPr>
          <p:cNvSpPr txBox="1"/>
          <p:nvPr/>
        </p:nvSpPr>
        <p:spPr>
          <a:xfrm>
            <a:off x="509286" y="236424"/>
            <a:ext cx="12455303" cy="646331"/>
          </a:xfrm>
          <a:prstGeom prst="rect">
            <a:avLst/>
          </a:prstGeom>
          <a:noFill/>
        </p:spPr>
        <p:txBody>
          <a:bodyPr wrap="square" rtlCol="0">
            <a:spAutoFit/>
          </a:bodyPr>
          <a:lstStyle/>
          <a:p>
            <a:pPr lvl="0">
              <a:defRPr/>
            </a:pPr>
            <a:r>
              <a:rPr lang="en-US" sz="3600" b="1" dirty="0">
                <a:solidFill>
                  <a:prstClr val="white"/>
                </a:solidFill>
                <a:latin typeface="Articulat CF Demi Bold"/>
              </a:rPr>
              <a:t>Common Contract Mistakes REALTORS</a:t>
            </a:r>
            <a:r>
              <a:rPr lang="en-US" sz="3600" b="1" baseline="30000" dirty="0">
                <a:solidFill>
                  <a:prstClr val="white"/>
                </a:solidFill>
                <a:latin typeface="Arial" panose="020B0604020202020204" pitchFamily="34" charset="0"/>
                <a:cs typeface="Arial" panose="020B0604020202020204" pitchFamily="34" charset="0"/>
              </a:rPr>
              <a:t>®</a:t>
            </a:r>
            <a:r>
              <a:rPr lang="en-US" sz="3600" b="1" dirty="0">
                <a:solidFill>
                  <a:prstClr val="white"/>
                </a:solidFill>
                <a:latin typeface="Articulat CF Demi Bold"/>
              </a:rPr>
              <a:t> Make</a:t>
            </a:r>
          </a:p>
        </p:txBody>
      </p:sp>
      <p:sp>
        <p:nvSpPr>
          <p:cNvPr id="16" name="TextBox 15">
            <a:extLst>
              <a:ext uri="{FF2B5EF4-FFF2-40B4-BE49-F238E27FC236}">
                <a16:creationId xmlns:a16="http://schemas.microsoft.com/office/drawing/2014/main" id="{9DC74CE7-617E-8E7E-8ABC-D9EED6538425}"/>
              </a:ext>
            </a:extLst>
          </p:cNvPr>
          <p:cNvSpPr txBox="1"/>
          <p:nvPr/>
        </p:nvSpPr>
        <p:spPr>
          <a:xfrm>
            <a:off x="755009" y="1867516"/>
            <a:ext cx="11233077" cy="553998"/>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1200"/>
              </a:spcAft>
              <a:buClrTx/>
              <a:buSzTx/>
              <a:tabLst/>
              <a:defRPr/>
            </a:pP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Not notifying clients whenever your agency relationship changes</a:t>
            </a:r>
          </a:p>
        </p:txBody>
      </p:sp>
      <p:pic>
        <p:nvPicPr>
          <p:cNvPr id="5" name="Picture 4">
            <a:extLst>
              <a:ext uri="{FF2B5EF4-FFF2-40B4-BE49-F238E27FC236}">
                <a16:creationId xmlns:a16="http://schemas.microsoft.com/office/drawing/2014/main" id="{895B345D-E6B1-714A-EE5E-CA366DC84A2B}"/>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14000316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7218F-6DE1-813E-A7B8-7DD6133A3599}"/>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2CD76492-BD69-10F0-9B2E-B9F07CEBD7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34B7095F-A17C-1B60-9DF1-6322C6052A5D}"/>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D8109163-7A67-9F9A-8168-41778D92B1D6}"/>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180A3CB5-02E8-3A45-76B7-A0E53337022D}"/>
              </a:ext>
            </a:extLst>
          </p:cNvPr>
          <p:cNvSpPr txBox="1"/>
          <p:nvPr/>
        </p:nvSpPr>
        <p:spPr>
          <a:xfrm>
            <a:off x="509286" y="236424"/>
            <a:ext cx="12455303" cy="646331"/>
          </a:xfrm>
          <a:prstGeom prst="rect">
            <a:avLst/>
          </a:prstGeom>
          <a:noFill/>
        </p:spPr>
        <p:txBody>
          <a:bodyPr wrap="square" rtlCol="0">
            <a:spAutoFit/>
          </a:bodyPr>
          <a:lstStyle/>
          <a:p>
            <a:pPr lvl="0">
              <a:defRPr/>
            </a:pPr>
            <a:r>
              <a:rPr lang="en-US" sz="3600" b="1" dirty="0">
                <a:solidFill>
                  <a:prstClr val="white"/>
                </a:solidFill>
                <a:latin typeface="Articulat CF Demi Bold"/>
              </a:rPr>
              <a:t>Common Contract Mistakes REALTORS</a:t>
            </a:r>
            <a:r>
              <a:rPr lang="en-US" sz="3600" b="1" baseline="30000" dirty="0">
                <a:solidFill>
                  <a:prstClr val="white"/>
                </a:solidFill>
                <a:latin typeface="Arial" panose="020B0604020202020204" pitchFamily="34" charset="0"/>
                <a:cs typeface="Arial" panose="020B0604020202020204" pitchFamily="34" charset="0"/>
              </a:rPr>
              <a:t>®</a:t>
            </a:r>
            <a:r>
              <a:rPr lang="en-US" sz="3600" b="1" dirty="0">
                <a:solidFill>
                  <a:prstClr val="white"/>
                </a:solidFill>
                <a:latin typeface="Articulat CF Demi Bold"/>
              </a:rPr>
              <a:t> Make</a:t>
            </a:r>
          </a:p>
        </p:txBody>
      </p:sp>
      <p:sp>
        <p:nvSpPr>
          <p:cNvPr id="16" name="TextBox 15">
            <a:extLst>
              <a:ext uri="{FF2B5EF4-FFF2-40B4-BE49-F238E27FC236}">
                <a16:creationId xmlns:a16="http://schemas.microsoft.com/office/drawing/2014/main" id="{C5CE7C99-0D8F-EA3C-6044-021820DBBEFD}"/>
              </a:ext>
            </a:extLst>
          </p:cNvPr>
          <p:cNvSpPr txBox="1"/>
          <p:nvPr/>
        </p:nvSpPr>
        <p:spPr>
          <a:xfrm>
            <a:off x="755009" y="1867516"/>
            <a:ext cx="11233077" cy="553998"/>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1200"/>
              </a:spcAft>
              <a:buClrTx/>
              <a:buSzTx/>
              <a:tabLst/>
              <a:defRPr/>
            </a:pP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Not understanding what items stay with property or go with seller</a:t>
            </a:r>
          </a:p>
        </p:txBody>
      </p:sp>
      <p:pic>
        <p:nvPicPr>
          <p:cNvPr id="5" name="Picture 4">
            <a:extLst>
              <a:ext uri="{FF2B5EF4-FFF2-40B4-BE49-F238E27FC236}">
                <a16:creationId xmlns:a16="http://schemas.microsoft.com/office/drawing/2014/main" id="{322E3151-1D99-C5DE-377C-201CC139D3F3}"/>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21879377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E8BDD-9EE7-784E-D592-68F671D3A180}"/>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A25F9519-92F4-BCFE-0CBD-802EE037A0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C48D7D04-8458-13C3-27CE-42883542B4A3}"/>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ED193698-BDC9-7FFD-1DB9-1E25EFE5DAA0}"/>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4453506-5420-43AD-9B0A-7219513F53DE}"/>
              </a:ext>
            </a:extLst>
          </p:cNvPr>
          <p:cNvSpPr txBox="1"/>
          <p:nvPr/>
        </p:nvSpPr>
        <p:spPr>
          <a:xfrm>
            <a:off x="509286" y="236424"/>
            <a:ext cx="12455303" cy="646331"/>
          </a:xfrm>
          <a:prstGeom prst="rect">
            <a:avLst/>
          </a:prstGeom>
          <a:noFill/>
        </p:spPr>
        <p:txBody>
          <a:bodyPr wrap="square" rtlCol="0">
            <a:spAutoFit/>
          </a:bodyPr>
          <a:lstStyle/>
          <a:p>
            <a:pPr lvl="0">
              <a:defRPr/>
            </a:pPr>
            <a:r>
              <a:rPr lang="en-US" sz="3600" b="1" dirty="0">
                <a:solidFill>
                  <a:prstClr val="white"/>
                </a:solidFill>
                <a:latin typeface="Articulat CF Demi Bold"/>
              </a:rPr>
              <a:t>Common Contract Mistakes REALTORS</a:t>
            </a:r>
            <a:r>
              <a:rPr lang="en-US" sz="3600" b="1" baseline="30000" dirty="0">
                <a:solidFill>
                  <a:prstClr val="white"/>
                </a:solidFill>
                <a:latin typeface="Arial" panose="020B0604020202020204" pitchFamily="34" charset="0"/>
                <a:cs typeface="Arial" panose="020B0604020202020204" pitchFamily="34" charset="0"/>
              </a:rPr>
              <a:t>®</a:t>
            </a:r>
            <a:r>
              <a:rPr lang="en-US" sz="3600" b="1" dirty="0">
                <a:solidFill>
                  <a:prstClr val="white"/>
                </a:solidFill>
                <a:latin typeface="Articulat CF Demi Bold"/>
              </a:rPr>
              <a:t> Make</a:t>
            </a:r>
          </a:p>
        </p:txBody>
      </p:sp>
      <p:sp>
        <p:nvSpPr>
          <p:cNvPr id="16" name="TextBox 15">
            <a:extLst>
              <a:ext uri="{FF2B5EF4-FFF2-40B4-BE49-F238E27FC236}">
                <a16:creationId xmlns:a16="http://schemas.microsoft.com/office/drawing/2014/main" id="{57407600-AB7B-930F-AD62-9E71BFD51843}"/>
              </a:ext>
            </a:extLst>
          </p:cNvPr>
          <p:cNvSpPr txBox="1"/>
          <p:nvPr/>
        </p:nvSpPr>
        <p:spPr>
          <a:xfrm>
            <a:off x="755009" y="1867516"/>
            <a:ext cx="11233077" cy="1015663"/>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1200"/>
              </a:spcAft>
              <a:buClrTx/>
              <a:buSzTx/>
              <a:tabLst/>
              <a:defRPr/>
            </a:pP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Allowing the seller to terminate the contract immediately when earnest money is not timely paid</a:t>
            </a:r>
          </a:p>
        </p:txBody>
      </p:sp>
      <p:pic>
        <p:nvPicPr>
          <p:cNvPr id="5" name="Picture 4">
            <a:extLst>
              <a:ext uri="{FF2B5EF4-FFF2-40B4-BE49-F238E27FC236}">
                <a16:creationId xmlns:a16="http://schemas.microsoft.com/office/drawing/2014/main" id="{1D935CE1-ED22-3C31-FC1F-FDC643D71A04}"/>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3946312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88988-DCB5-11AF-0682-D25C728EE31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2ABDD488-F434-372D-F525-6045863801CD}"/>
              </a:ext>
            </a:extLst>
          </p:cNvPr>
          <p:cNvGrpSpPr/>
          <p:nvPr/>
        </p:nvGrpSpPr>
        <p:grpSpPr>
          <a:xfrm>
            <a:off x="6601046" y="-68580"/>
            <a:ext cx="13847997" cy="6926580"/>
            <a:chOff x="0" y="0"/>
            <a:chExt cx="1355623" cy="678064"/>
          </a:xfrm>
        </p:grpSpPr>
        <p:sp>
          <p:nvSpPr>
            <p:cNvPr id="3" name="Freeform 3">
              <a:extLst>
                <a:ext uri="{FF2B5EF4-FFF2-40B4-BE49-F238E27FC236}">
                  <a16:creationId xmlns:a16="http://schemas.microsoft.com/office/drawing/2014/main" id="{72CAC04A-F8CF-00CC-B659-B1B26BA1045D}"/>
                </a:ext>
              </a:extLst>
            </p:cNvPr>
            <p:cNvSpPr/>
            <p:nvPr/>
          </p:nvSpPr>
          <p:spPr>
            <a:xfrm>
              <a:off x="0" y="0"/>
              <a:ext cx="1355623" cy="678064"/>
            </a:xfrm>
            <a:custGeom>
              <a:avLst/>
              <a:gdLst/>
              <a:ahLst/>
              <a:cxnLst/>
              <a:rect l="l" t="t" r="r" b="b"/>
              <a:pathLst>
                <a:path w="1355623" h="678064">
                  <a:moveTo>
                    <a:pt x="1152423" y="0"/>
                  </a:moveTo>
                  <a:lnTo>
                    <a:pt x="0" y="0"/>
                  </a:lnTo>
                  <a:lnTo>
                    <a:pt x="203200" y="678064"/>
                  </a:lnTo>
                  <a:lnTo>
                    <a:pt x="1355623" y="678064"/>
                  </a:lnTo>
                  <a:lnTo>
                    <a:pt x="1152423" y="0"/>
                  </a:lnTo>
                  <a:close/>
                </a:path>
              </a:pathLst>
            </a:custGeom>
            <a:solidFill>
              <a:srgbClr val="000084"/>
            </a:solidFill>
            <a:ln w="12700">
              <a:solidFill>
                <a:srgbClr val="00000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4" name="Freeform 4">
            <a:extLst>
              <a:ext uri="{FF2B5EF4-FFF2-40B4-BE49-F238E27FC236}">
                <a16:creationId xmlns:a16="http://schemas.microsoft.com/office/drawing/2014/main" id="{CD11D6E7-1BB5-35F5-81B8-9CA22484B226}"/>
              </a:ext>
            </a:extLst>
          </p:cNvPr>
          <p:cNvSpPr/>
          <p:nvPr/>
        </p:nvSpPr>
        <p:spPr>
          <a:xfrm>
            <a:off x="8616541" y="3346579"/>
            <a:ext cx="3575459" cy="3575459"/>
          </a:xfrm>
          <a:custGeom>
            <a:avLst/>
            <a:gdLst/>
            <a:ahLst/>
            <a:cxnLst/>
            <a:rect l="l" t="t" r="r" b="b"/>
            <a:pathLst>
              <a:path w="5363189" h="5363189">
                <a:moveTo>
                  <a:pt x="0" y="0"/>
                </a:moveTo>
                <a:lnTo>
                  <a:pt x="5363189" y="0"/>
                </a:lnTo>
                <a:lnTo>
                  <a:pt x="5363189" y="5363189"/>
                </a:lnTo>
                <a:lnTo>
                  <a:pt x="0" y="536318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5">
            <a:extLst>
              <a:ext uri="{FF2B5EF4-FFF2-40B4-BE49-F238E27FC236}">
                <a16:creationId xmlns:a16="http://schemas.microsoft.com/office/drawing/2014/main" id="{30F505F3-DA9C-6C11-CF62-48EC859D1AE7}"/>
              </a:ext>
            </a:extLst>
          </p:cNvPr>
          <p:cNvSpPr txBox="1"/>
          <p:nvPr/>
        </p:nvSpPr>
        <p:spPr>
          <a:xfrm>
            <a:off x="762000" y="3632200"/>
            <a:ext cx="6355191" cy="2406877"/>
          </a:xfrm>
          <a:prstGeom prst="rect">
            <a:avLst/>
          </a:prstGeom>
        </p:spPr>
        <p:txBody>
          <a:bodyPr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0084"/>
                </a:solidFill>
                <a:effectLst/>
                <a:uLnTx/>
                <a:uFillTx/>
                <a:latin typeface="Articulat Bold"/>
                <a:ea typeface="Articulat Bold"/>
                <a:cs typeface="Articulat Bold"/>
                <a:sym typeface="Articulat Bold"/>
              </a:rPr>
              <a:t>Things REALTORS® Do That They Should Never Do</a:t>
            </a:r>
          </a:p>
          <a:p>
            <a:pPr marL="0" marR="0" lvl="0" indent="0" algn="l" defTabSz="914400" rtl="0" eaLnBrk="1" fontAlgn="auto" latinLnBrk="0" hangingPunct="1">
              <a:lnSpc>
                <a:spcPts val="1012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0084"/>
              </a:solidFill>
              <a:effectLst/>
              <a:uLnTx/>
              <a:uFillTx/>
              <a:latin typeface="Articulat Bold" panose="020B0604020202020204" charset="0"/>
              <a:ea typeface="Articulat Bold"/>
              <a:cs typeface="Articulat Bold"/>
              <a:sym typeface="Articulat Bold"/>
            </a:endParaRPr>
          </a:p>
        </p:txBody>
      </p:sp>
    </p:spTree>
    <p:extLst>
      <p:ext uri="{BB962C8B-B14F-4D97-AF65-F5344CB8AC3E}">
        <p14:creationId xmlns:p14="http://schemas.microsoft.com/office/powerpoint/2010/main" val="28141548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4CD32-EDE2-AFA4-8A2E-A4C9A6FC0FAD}"/>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B4FE22E1-AAD0-05CD-326B-8D1022B2CB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C427C4A5-B70D-309B-B432-D25211CE359D}"/>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375E5A2A-4100-2B53-7A9C-CA2852001F52}"/>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2708D829-2654-CE24-1AD5-02C4D13B28A8}"/>
              </a:ext>
            </a:extLst>
          </p:cNvPr>
          <p:cNvSpPr txBox="1"/>
          <p:nvPr/>
        </p:nvSpPr>
        <p:spPr>
          <a:xfrm>
            <a:off x="509286" y="236424"/>
            <a:ext cx="1245530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ticulat CF Demi Bold"/>
                <a:ea typeface="+mn-ea"/>
                <a:cs typeface="+mn-cs"/>
              </a:rPr>
              <a:t>Things REALTORS® Do That They Should Never Do</a:t>
            </a:r>
          </a:p>
        </p:txBody>
      </p:sp>
      <p:sp>
        <p:nvSpPr>
          <p:cNvPr id="16" name="TextBox 15">
            <a:extLst>
              <a:ext uri="{FF2B5EF4-FFF2-40B4-BE49-F238E27FC236}">
                <a16:creationId xmlns:a16="http://schemas.microsoft.com/office/drawing/2014/main" id="{ABAA6B23-F316-B765-88E8-3048C1023E80}"/>
              </a:ext>
            </a:extLst>
          </p:cNvPr>
          <p:cNvSpPr txBox="1"/>
          <p:nvPr/>
        </p:nvSpPr>
        <p:spPr>
          <a:xfrm>
            <a:off x="755009" y="1867516"/>
            <a:ext cx="11233077" cy="553998"/>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1200"/>
              </a:spcAft>
              <a:buClrTx/>
              <a:buSzTx/>
              <a:tabLst/>
              <a:defRPr/>
            </a:pP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Performing a walk-through inspection for a buyer</a:t>
            </a:r>
          </a:p>
        </p:txBody>
      </p:sp>
      <p:pic>
        <p:nvPicPr>
          <p:cNvPr id="5" name="Picture 4">
            <a:extLst>
              <a:ext uri="{FF2B5EF4-FFF2-40B4-BE49-F238E27FC236}">
                <a16:creationId xmlns:a16="http://schemas.microsoft.com/office/drawing/2014/main" id="{69E6DC8E-7DB1-4044-3D19-24FBB4EB9964}"/>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18359986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E3C04-C029-8C6D-CA41-259FB92F8CFC}"/>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73A06798-277A-7A79-B76E-EA93994479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2763E002-550E-52B7-62E6-1F1FF6C24187}"/>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2A0AE616-D78E-301A-CC8C-AA86E7FE2234}"/>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3C9578CD-E7B6-4768-A1A7-FB764351142A}"/>
              </a:ext>
            </a:extLst>
          </p:cNvPr>
          <p:cNvSpPr txBox="1"/>
          <p:nvPr/>
        </p:nvSpPr>
        <p:spPr>
          <a:xfrm>
            <a:off x="509286" y="236424"/>
            <a:ext cx="12455303" cy="646331"/>
          </a:xfrm>
          <a:prstGeom prst="rect">
            <a:avLst/>
          </a:prstGeom>
          <a:noFill/>
        </p:spPr>
        <p:txBody>
          <a:bodyPr wrap="square" rtlCol="0">
            <a:spAutoFit/>
          </a:bodyPr>
          <a:lstStyle/>
          <a:p>
            <a:pPr lvl="0">
              <a:defRPr/>
            </a:pPr>
            <a:r>
              <a:rPr lang="en-US" sz="3600" b="1" dirty="0">
                <a:solidFill>
                  <a:prstClr val="white"/>
                </a:solidFill>
                <a:latin typeface="Articulat CF Demi Bold"/>
              </a:rPr>
              <a:t>Things REALTORS® Do That They Should Never Do</a:t>
            </a:r>
          </a:p>
        </p:txBody>
      </p:sp>
      <p:sp>
        <p:nvSpPr>
          <p:cNvPr id="16" name="TextBox 15">
            <a:extLst>
              <a:ext uri="{FF2B5EF4-FFF2-40B4-BE49-F238E27FC236}">
                <a16:creationId xmlns:a16="http://schemas.microsoft.com/office/drawing/2014/main" id="{769D5B51-F6A5-86CD-AC88-02C7DC8C7EC3}"/>
              </a:ext>
            </a:extLst>
          </p:cNvPr>
          <p:cNvSpPr txBox="1"/>
          <p:nvPr/>
        </p:nvSpPr>
        <p:spPr>
          <a:xfrm>
            <a:off x="755009" y="1867516"/>
            <a:ext cx="11233077" cy="553998"/>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1200"/>
              </a:spcAft>
              <a:buClrTx/>
              <a:buSzTx/>
              <a:tabLst/>
              <a:defRPr/>
            </a:pP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Telling a buyer they don’t need a survey in Georgia</a:t>
            </a:r>
          </a:p>
        </p:txBody>
      </p:sp>
      <p:pic>
        <p:nvPicPr>
          <p:cNvPr id="5" name="Picture 4">
            <a:extLst>
              <a:ext uri="{FF2B5EF4-FFF2-40B4-BE49-F238E27FC236}">
                <a16:creationId xmlns:a16="http://schemas.microsoft.com/office/drawing/2014/main" id="{49E455FC-6C90-374E-2DC5-4EC9E69C6E6F}"/>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40282037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4485C-388B-342C-46AE-7A8ACA0224C5}"/>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65430E89-91B6-CB83-BD5E-EEFD41FE18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C2675B53-3E86-AD0A-69F5-80A93881504D}"/>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F887602B-3C91-41AF-7A0A-B8E38E33F395}"/>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F1F4A323-95BE-D5C7-9429-79F8EC806141}"/>
              </a:ext>
            </a:extLst>
          </p:cNvPr>
          <p:cNvSpPr txBox="1"/>
          <p:nvPr/>
        </p:nvSpPr>
        <p:spPr>
          <a:xfrm>
            <a:off x="509286" y="236424"/>
            <a:ext cx="12455303" cy="646331"/>
          </a:xfrm>
          <a:prstGeom prst="rect">
            <a:avLst/>
          </a:prstGeom>
          <a:noFill/>
        </p:spPr>
        <p:txBody>
          <a:bodyPr wrap="square" rtlCol="0">
            <a:spAutoFit/>
          </a:bodyPr>
          <a:lstStyle/>
          <a:p>
            <a:pPr lvl="0">
              <a:defRPr/>
            </a:pPr>
            <a:r>
              <a:rPr lang="en-US" sz="3600" b="1" dirty="0">
                <a:solidFill>
                  <a:prstClr val="white"/>
                </a:solidFill>
                <a:latin typeface="Articulat CF Demi Bold"/>
              </a:rPr>
              <a:t>Top 10 Contract Mistakes REALTORS</a:t>
            </a:r>
            <a:r>
              <a:rPr lang="en-US" sz="3600" b="1" baseline="30000" dirty="0">
                <a:solidFill>
                  <a:prstClr val="white"/>
                </a:solidFill>
                <a:latin typeface="Arial" panose="020B0604020202020204" pitchFamily="34" charset="0"/>
                <a:cs typeface="Arial" panose="020B0604020202020204" pitchFamily="34" charset="0"/>
              </a:rPr>
              <a:t>®</a:t>
            </a:r>
            <a:r>
              <a:rPr lang="en-US" sz="3600" b="1" dirty="0">
                <a:solidFill>
                  <a:prstClr val="white"/>
                </a:solidFill>
                <a:latin typeface="Articulat CF Demi Bold"/>
              </a:rPr>
              <a:t> Make</a:t>
            </a:r>
          </a:p>
        </p:txBody>
      </p:sp>
      <p:sp>
        <p:nvSpPr>
          <p:cNvPr id="16" name="TextBox 15">
            <a:extLst>
              <a:ext uri="{FF2B5EF4-FFF2-40B4-BE49-F238E27FC236}">
                <a16:creationId xmlns:a16="http://schemas.microsoft.com/office/drawing/2014/main" id="{87105333-B1D2-70BA-70D2-F7C8246E33DE}"/>
              </a:ext>
            </a:extLst>
          </p:cNvPr>
          <p:cNvSpPr txBox="1"/>
          <p:nvPr/>
        </p:nvSpPr>
        <p:spPr>
          <a:xfrm>
            <a:off x="1207591" y="2273916"/>
            <a:ext cx="9986469" cy="2554545"/>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1200"/>
              </a:spcAft>
              <a:buClrTx/>
              <a:buSzTx/>
              <a:tabLst/>
              <a:defRPr/>
            </a:pPr>
            <a:r>
              <a:rPr kumimoji="0" lang="en-US" sz="3000" b="0" i="0" u="none" strike="noStrike" kern="1200" cap="none" spc="0" normalizeH="0" baseline="0" noProof="0" dirty="0">
                <a:ln>
                  <a:noFill/>
                </a:ln>
                <a:solidFill>
                  <a:srgbClr val="000084"/>
                </a:solidFill>
                <a:effectLst/>
                <a:uLnTx/>
                <a:uFillTx/>
                <a:latin typeface="Articulat CF Demi Bold" panose="00000700000000000000"/>
                <a:ea typeface="+mn-ea"/>
                <a:cs typeface="+mn-cs"/>
              </a:rPr>
              <a:t>#9 Lead-Based Paint Issues</a:t>
            </a:r>
          </a:p>
          <a:p>
            <a:pPr lvl="1" algn="just">
              <a:spcAft>
                <a:spcPts val="1200"/>
              </a:spcAft>
              <a:defRPr/>
            </a:pPr>
            <a:r>
              <a:rPr lang="en-US" sz="3000" dirty="0">
                <a:solidFill>
                  <a:srgbClr val="000084"/>
                </a:solidFill>
                <a:latin typeface="Articulat CF Demi Bold" panose="00000700000000000000"/>
              </a:rPr>
              <a:t>a) </a:t>
            </a:r>
            <a:r>
              <a:rPr kumimoji="0" lang="en-US" sz="3000" b="0" i="0" u="none" strike="noStrike" kern="1200" cap="none" spc="0" normalizeH="0" baseline="0" noProof="0" dirty="0">
                <a:ln>
                  <a:noFill/>
                </a:ln>
                <a:solidFill>
                  <a:srgbClr val="000084"/>
                </a:solidFill>
                <a:effectLst/>
                <a:uLnTx/>
                <a:uFillTx/>
                <a:latin typeface="Articulat CF Demi Bold" panose="00000700000000000000"/>
                <a:ea typeface="+mn-ea"/>
                <a:cs typeface="+mn-cs"/>
              </a:rPr>
              <a:t>As a buyer agent, not sending notice to the seller of their lead-based paint obligations on a pre-1978 house when the seller or seller’s broker is paying the buyer broker’s compensation</a:t>
            </a:r>
          </a:p>
        </p:txBody>
      </p:sp>
      <p:pic>
        <p:nvPicPr>
          <p:cNvPr id="5" name="Picture 4">
            <a:extLst>
              <a:ext uri="{FF2B5EF4-FFF2-40B4-BE49-F238E27FC236}">
                <a16:creationId xmlns:a16="http://schemas.microsoft.com/office/drawing/2014/main" id="{F584945E-55C0-D692-360E-0C1DF085DE37}"/>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7058555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CB1B2-ADF5-4A9A-5911-DC5D19424C59}"/>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300F513A-B464-19FA-F562-70BE7DDF7C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96E8E433-BC12-2D51-2936-7F0D0F0FD46C}"/>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B69F9E7A-13E2-A810-BE7D-09590D7E462F}"/>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01C0AAE7-CD77-5409-9D7A-0CC2B6AAEC04}"/>
              </a:ext>
            </a:extLst>
          </p:cNvPr>
          <p:cNvSpPr txBox="1"/>
          <p:nvPr/>
        </p:nvSpPr>
        <p:spPr>
          <a:xfrm>
            <a:off x="509286" y="236424"/>
            <a:ext cx="12455303" cy="646331"/>
          </a:xfrm>
          <a:prstGeom prst="rect">
            <a:avLst/>
          </a:prstGeom>
          <a:noFill/>
        </p:spPr>
        <p:txBody>
          <a:bodyPr wrap="square" rtlCol="0">
            <a:spAutoFit/>
          </a:bodyPr>
          <a:lstStyle/>
          <a:p>
            <a:pPr lvl="0">
              <a:defRPr/>
            </a:pPr>
            <a:r>
              <a:rPr lang="en-US" sz="3600" b="1" dirty="0">
                <a:solidFill>
                  <a:prstClr val="white"/>
                </a:solidFill>
                <a:latin typeface="Articulat CF Demi Bold"/>
              </a:rPr>
              <a:t>Things REALTORS® Do That They Should Never Do</a:t>
            </a:r>
          </a:p>
        </p:txBody>
      </p:sp>
      <p:sp>
        <p:nvSpPr>
          <p:cNvPr id="16" name="TextBox 15">
            <a:extLst>
              <a:ext uri="{FF2B5EF4-FFF2-40B4-BE49-F238E27FC236}">
                <a16:creationId xmlns:a16="http://schemas.microsoft.com/office/drawing/2014/main" id="{B88CF522-0E0E-93DA-4621-75E7B108D4DC}"/>
              </a:ext>
            </a:extLst>
          </p:cNvPr>
          <p:cNvSpPr txBox="1"/>
          <p:nvPr/>
        </p:nvSpPr>
        <p:spPr>
          <a:xfrm>
            <a:off x="755009" y="1867516"/>
            <a:ext cx="11233077" cy="553998"/>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1200"/>
              </a:spcAft>
              <a:buClrTx/>
              <a:buSzTx/>
              <a:tabLst/>
              <a:defRPr/>
            </a:pP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Telling a buyer to waive title insurance if they are tight on cash to close.</a:t>
            </a:r>
          </a:p>
        </p:txBody>
      </p:sp>
      <p:pic>
        <p:nvPicPr>
          <p:cNvPr id="5" name="Picture 4">
            <a:extLst>
              <a:ext uri="{FF2B5EF4-FFF2-40B4-BE49-F238E27FC236}">
                <a16:creationId xmlns:a16="http://schemas.microsoft.com/office/drawing/2014/main" id="{3F08F119-B4A5-BCFB-3DE4-EB1231DFEB04}"/>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17596205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31783-9604-ADD3-622E-DE78CE3F819A}"/>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AE6740C6-A3B0-9DC6-7DAA-F2C50117A7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8DC72138-8852-7695-B97C-B9CCB3127D16}"/>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220A7896-777B-CC6E-B321-3189CADB2C81}"/>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DDB820A-81D7-8753-E980-E836C208BCEF}"/>
              </a:ext>
            </a:extLst>
          </p:cNvPr>
          <p:cNvSpPr txBox="1"/>
          <p:nvPr/>
        </p:nvSpPr>
        <p:spPr>
          <a:xfrm>
            <a:off x="509286" y="236424"/>
            <a:ext cx="1245530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ticulat CF Demi Bold"/>
                <a:ea typeface="+mn-ea"/>
                <a:cs typeface="+mn-cs"/>
              </a:rPr>
              <a:t>Things REALTORS® Do That They Should Never Do</a:t>
            </a:r>
          </a:p>
        </p:txBody>
      </p:sp>
      <p:sp>
        <p:nvSpPr>
          <p:cNvPr id="16" name="TextBox 15">
            <a:extLst>
              <a:ext uri="{FF2B5EF4-FFF2-40B4-BE49-F238E27FC236}">
                <a16:creationId xmlns:a16="http://schemas.microsoft.com/office/drawing/2014/main" id="{C6B94CAC-0616-557D-289C-2DBC095C21A0}"/>
              </a:ext>
            </a:extLst>
          </p:cNvPr>
          <p:cNvSpPr txBox="1"/>
          <p:nvPr/>
        </p:nvSpPr>
        <p:spPr>
          <a:xfrm>
            <a:off x="641885" y="1867516"/>
            <a:ext cx="11233077" cy="553998"/>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1200"/>
              </a:spcAft>
              <a:buClrTx/>
              <a:buSzTx/>
              <a:tabLst/>
              <a:defRPr/>
            </a:pP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Agent serving as attorney-in-fact under a power of attorney for a client</a:t>
            </a:r>
          </a:p>
        </p:txBody>
      </p:sp>
      <p:pic>
        <p:nvPicPr>
          <p:cNvPr id="5" name="Picture 4">
            <a:extLst>
              <a:ext uri="{FF2B5EF4-FFF2-40B4-BE49-F238E27FC236}">
                <a16:creationId xmlns:a16="http://schemas.microsoft.com/office/drawing/2014/main" id="{F1C246BB-D75F-1A7D-8A23-BBD7056BC6B9}"/>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12048395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B85FF-58A4-0438-80AB-480A89277810}"/>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E782A504-EE1A-87CF-2116-6367497BF1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E15775E4-96A4-D0D6-C420-D633B44C36E6}"/>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C64756D1-AD1B-7E2D-F79E-1A7ADA121A66}"/>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67F017C9-9E2C-D474-6406-892F2A27DAF7}"/>
              </a:ext>
            </a:extLst>
          </p:cNvPr>
          <p:cNvSpPr txBox="1"/>
          <p:nvPr/>
        </p:nvSpPr>
        <p:spPr>
          <a:xfrm>
            <a:off x="509286" y="236424"/>
            <a:ext cx="1245530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ticulat CF Demi Bold"/>
                <a:ea typeface="+mn-ea"/>
                <a:cs typeface="+mn-cs"/>
              </a:rPr>
              <a:t>Things REALTORS® Do That They Should Never Do</a:t>
            </a:r>
          </a:p>
        </p:txBody>
      </p:sp>
      <p:sp>
        <p:nvSpPr>
          <p:cNvPr id="16" name="TextBox 15">
            <a:extLst>
              <a:ext uri="{FF2B5EF4-FFF2-40B4-BE49-F238E27FC236}">
                <a16:creationId xmlns:a16="http://schemas.microsoft.com/office/drawing/2014/main" id="{8010C6B9-8F87-F21D-C5D4-964DD90BD455}"/>
              </a:ext>
            </a:extLst>
          </p:cNvPr>
          <p:cNvSpPr txBox="1"/>
          <p:nvPr/>
        </p:nvSpPr>
        <p:spPr>
          <a:xfrm>
            <a:off x="755009" y="1867516"/>
            <a:ext cx="11233077" cy="1015663"/>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1200"/>
              </a:spcAft>
              <a:buClrTx/>
              <a:buSzTx/>
              <a:tabLst/>
              <a:defRPr/>
            </a:pP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Giving verbal notice as a courtesy that your client is going to withdraw an offer or counteroffer before you give written notice</a:t>
            </a:r>
          </a:p>
        </p:txBody>
      </p:sp>
      <p:pic>
        <p:nvPicPr>
          <p:cNvPr id="5" name="Picture 4">
            <a:extLst>
              <a:ext uri="{FF2B5EF4-FFF2-40B4-BE49-F238E27FC236}">
                <a16:creationId xmlns:a16="http://schemas.microsoft.com/office/drawing/2014/main" id="{50359089-993D-09C4-5782-05D21BE9C39B}"/>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28299243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FF6EC-1A37-87A2-F0AE-D85DB527B976}"/>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AE394CEA-552A-14DE-F459-46CA3AD6F3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FB3C087D-8F66-8263-0494-33558CD2D363}"/>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4DB38BF-6548-6ECE-1E16-A493112F7F06}"/>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A0E8904C-A620-C2AA-D7C4-C27B34162CCB}"/>
              </a:ext>
            </a:extLst>
          </p:cNvPr>
          <p:cNvSpPr txBox="1"/>
          <p:nvPr/>
        </p:nvSpPr>
        <p:spPr>
          <a:xfrm>
            <a:off x="509286" y="236424"/>
            <a:ext cx="1245530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ticulat CF Demi Bold"/>
                <a:ea typeface="+mn-ea"/>
                <a:cs typeface="+mn-cs"/>
              </a:rPr>
              <a:t>Things REALTORS® Do That They Should Never Do</a:t>
            </a:r>
          </a:p>
        </p:txBody>
      </p:sp>
      <p:sp>
        <p:nvSpPr>
          <p:cNvPr id="16" name="TextBox 15">
            <a:extLst>
              <a:ext uri="{FF2B5EF4-FFF2-40B4-BE49-F238E27FC236}">
                <a16:creationId xmlns:a16="http://schemas.microsoft.com/office/drawing/2014/main" id="{997C89CA-CA62-38E3-71C5-E9E859D821B0}"/>
              </a:ext>
            </a:extLst>
          </p:cNvPr>
          <p:cNvSpPr txBox="1"/>
          <p:nvPr/>
        </p:nvSpPr>
        <p:spPr>
          <a:xfrm>
            <a:off x="755009" y="1867516"/>
            <a:ext cx="11233077" cy="1015663"/>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3000" b="0" i="0" u="none" strike="noStrike" kern="1200" cap="none" spc="0" normalizeH="0" baseline="0" noProof="0" dirty="0">
                <a:ln>
                  <a:noFill/>
                </a:ln>
                <a:solidFill>
                  <a:srgbClr val="000084"/>
                </a:solidFill>
                <a:effectLst/>
                <a:uLnTx/>
                <a:uFillTx/>
                <a:latin typeface="Articulat CF Demi Bold" panose="00000700000000000000"/>
                <a:ea typeface="+mn-ea"/>
                <a:cs typeface="+mn-cs"/>
              </a:rPr>
              <a:t>Not knowing what to disclose as a listing agent when there are conflicting expert reports on whether an item in a house is a defect</a:t>
            </a:r>
          </a:p>
        </p:txBody>
      </p:sp>
      <p:pic>
        <p:nvPicPr>
          <p:cNvPr id="5" name="Picture 4">
            <a:extLst>
              <a:ext uri="{FF2B5EF4-FFF2-40B4-BE49-F238E27FC236}">
                <a16:creationId xmlns:a16="http://schemas.microsoft.com/office/drawing/2014/main" id="{B224946B-F38A-B312-139D-2B327264A8BE}"/>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24387574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0FFA2-348A-30CF-401C-49D63C443DE7}"/>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55CF7803-9A7B-E1EB-B242-99D38C0EB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EC3BC294-F9DC-DC01-A9A5-DD35D2CF86F5}"/>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2FCD9C6C-F037-59AD-B410-99D6790B0BC3}"/>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584D8F09-47A5-BF7C-297C-2D0959BE0881}"/>
              </a:ext>
            </a:extLst>
          </p:cNvPr>
          <p:cNvSpPr txBox="1"/>
          <p:nvPr/>
        </p:nvSpPr>
        <p:spPr>
          <a:xfrm>
            <a:off x="509286" y="236424"/>
            <a:ext cx="12455303" cy="1200329"/>
          </a:xfrm>
          <a:prstGeom prst="rect">
            <a:avLst/>
          </a:prstGeom>
          <a:noFill/>
        </p:spPr>
        <p:txBody>
          <a:bodyPr wrap="square" rtlCol="0">
            <a:spAutoFit/>
          </a:bodyPr>
          <a:lstStyle/>
          <a:p>
            <a:pPr>
              <a:defRPr/>
            </a:pPr>
            <a:r>
              <a:rPr lang="en-US" sz="3600" b="1" dirty="0">
                <a:solidFill>
                  <a:prstClr val="white"/>
                </a:solidFill>
                <a:latin typeface="Articulat CF Demi Bold"/>
              </a:rPr>
              <a:t>Things REALTORS® Do That They Should Never Do</a:t>
            </a:r>
          </a:p>
          <a:p>
            <a:pPr lvl="0">
              <a:defRPr/>
            </a:pPr>
            <a:endParaRPr lang="en-US" sz="3600" b="1" dirty="0">
              <a:solidFill>
                <a:prstClr val="white"/>
              </a:solidFill>
              <a:latin typeface="Articulat CF Demi Bold"/>
            </a:endParaRPr>
          </a:p>
        </p:txBody>
      </p:sp>
      <p:sp>
        <p:nvSpPr>
          <p:cNvPr id="16" name="TextBox 15">
            <a:extLst>
              <a:ext uri="{FF2B5EF4-FFF2-40B4-BE49-F238E27FC236}">
                <a16:creationId xmlns:a16="http://schemas.microsoft.com/office/drawing/2014/main" id="{E73637A3-8FA4-BFFD-25FF-4B20C6EFE3F7}"/>
              </a:ext>
            </a:extLst>
          </p:cNvPr>
          <p:cNvSpPr txBox="1"/>
          <p:nvPr/>
        </p:nvSpPr>
        <p:spPr>
          <a:xfrm>
            <a:off x="755009" y="1867516"/>
            <a:ext cx="11233077" cy="1015663"/>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3000" b="0" i="0" u="none" strike="noStrike" kern="1200" cap="none" spc="0" normalizeH="0" baseline="0" noProof="0" dirty="0">
                <a:ln>
                  <a:noFill/>
                </a:ln>
                <a:solidFill>
                  <a:srgbClr val="000084"/>
                </a:solidFill>
                <a:effectLst/>
                <a:uLnTx/>
                <a:uFillTx/>
                <a:latin typeface="Articulat CF Demi Bold" panose="00000700000000000000"/>
                <a:ea typeface="+mn-ea"/>
                <a:cs typeface="+mn-cs"/>
              </a:rPr>
              <a:t>Not encouraging buyers to get follow-up inspections on items the inspector identifies as needing to be investigated further</a:t>
            </a:r>
          </a:p>
        </p:txBody>
      </p:sp>
      <p:pic>
        <p:nvPicPr>
          <p:cNvPr id="5" name="Picture 4">
            <a:extLst>
              <a:ext uri="{FF2B5EF4-FFF2-40B4-BE49-F238E27FC236}">
                <a16:creationId xmlns:a16="http://schemas.microsoft.com/office/drawing/2014/main" id="{F56122FF-3117-06FE-4D7D-B3B1112653C3}"/>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21827279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D48A7-9644-043F-D196-E1BE54BE007E}"/>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3D95E5C2-FA00-D200-970A-44418A9396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BD426C04-F315-0C41-670A-790CBE14AFE4}"/>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75EBEAE3-9584-3DF9-9D4F-FA6401021150}"/>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D3560683-3EA4-B9F7-4EC3-D25D27446379}"/>
              </a:ext>
            </a:extLst>
          </p:cNvPr>
          <p:cNvSpPr txBox="1"/>
          <p:nvPr/>
        </p:nvSpPr>
        <p:spPr>
          <a:xfrm>
            <a:off x="509286" y="236424"/>
            <a:ext cx="1245530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ticulat CF Demi Bold"/>
                <a:ea typeface="+mn-ea"/>
                <a:cs typeface="+mn-cs"/>
              </a:rPr>
              <a:t>Things REALTORS® Do That They Should Never Do</a:t>
            </a:r>
          </a:p>
        </p:txBody>
      </p:sp>
      <p:sp>
        <p:nvSpPr>
          <p:cNvPr id="16" name="TextBox 15">
            <a:extLst>
              <a:ext uri="{FF2B5EF4-FFF2-40B4-BE49-F238E27FC236}">
                <a16:creationId xmlns:a16="http://schemas.microsoft.com/office/drawing/2014/main" id="{13812E06-ACA8-9ABA-2BE3-531178801814}"/>
              </a:ext>
            </a:extLst>
          </p:cNvPr>
          <p:cNvSpPr txBox="1"/>
          <p:nvPr/>
        </p:nvSpPr>
        <p:spPr>
          <a:xfrm>
            <a:off x="755009" y="1867516"/>
            <a:ext cx="11233077" cy="1015663"/>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1200"/>
              </a:spcAft>
              <a:buClrTx/>
              <a:buSzTx/>
              <a:tabLst/>
              <a:defRPr/>
            </a:pP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Allowing the buyer to inspect the property, particularly the attic, before they are under contract</a:t>
            </a:r>
          </a:p>
        </p:txBody>
      </p:sp>
      <p:pic>
        <p:nvPicPr>
          <p:cNvPr id="5" name="Picture 4">
            <a:extLst>
              <a:ext uri="{FF2B5EF4-FFF2-40B4-BE49-F238E27FC236}">
                <a16:creationId xmlns:a16="http://schemas.microsoft.com/office/drawing/2014/main" id="{924EB4EA-B784-9B31-CAC9-8183A8E7CCA4}"/>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14485196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5B83A-77B3-1055-527A-9B113FB87265}"/>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2EB1E304-06E1-58FE-F07B-F10E332917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8073DCC5-2514-0D91-BDFF-C3C9D340AB6C}"/>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E186BC0A-8BFB-13A9-F2AE-22EA613EF2CF}"/>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6612A2A5-02AF-A457-3432-4BD391D2C49C}"/>
              </a:ext>
            </a:extLst>
          </p:cNvPr>
          <p:cNvSpPr txBox="1"/>
          <p:nvPr/>
        </p:nvSpPr>
        <p:spPr>
          <a:xfrm>
            <a:off x="509286" y="236424"/>
            <a:ext cx="1245530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ticulat CF Demi Bold"/>
                <a:ea typeface="+mn-ea"/>
                <a:cs typeface="+mn-cs"/>
              </a:rPr>
              <a:t>Things REALTORS® Do That They Should Never Do</a:t>
            </a:r>
          </a:p>
        </p:txBody>
      </p:sp>
      <p:sp>
        <p:nvSpPr>
          <p:cNvPr id="16" name="TextBox 15">
            <a:extLst>
              <a:ext uri="{FF2B5EF4-FFF2-40B4-BE49-F238E27FC236}">
                <a16:creationId xmlns:a16="http://schemas.microsoft.com/office/drawing/2014/main" id="{3C95AA13-602A-ECFD-9AC9-E8C9E8576D49}"/>
              </a:ext>
            </a:extLst>
          </p:cNvPr>
          <p:cNvSpPr txBox="1"/>
          <p:nvPr/>
        </p:nvSpPr>
        <p:spPr>
          <a:xfrm>
            <a:off x="755009" y="1867516"/>
            <a:ext cx="11233077" cy="553998"/>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1200"/>
              </a:spcAft>
              <a:buClrTx/>
              <a:buSzTx/>
              <a:tabLst/>
              <a:defRPr/>
            </a:pP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Qualifying broker being one of the designated agents</a:t>
            </a:r>
          </a:p>
        </p:txBody>
      </p:sp>
      <p:pic>
        <p:nvPicPr>
          <p:cNvPr id="5" name="Picture 4">
            <a:extLst>
              <a:ext uri="{FF2B5EF4-FFF2-40B4-BE49-F238E27FC236}">
                <a16:creationId xmlns:a16="http://schemas.microsoft.com/office/drawing/2014/main" id="{1BB069A2-AA77-D19B-AA1F-AE58DAE1B205}"/>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28664217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01FF4-A95E-1F85-7BAA-A224DD92327A}"/>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E320BB59-1B08-2804-9A4F-F56F285BFD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546C40D3-731D-0089-C8ED-D202079A2166}"/>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46ECAFE2-8C0C-3E35-8CA9-82B6DA6BF2D9}"/>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15399C22-C5DC-9022-C34D-7D416743D222}"/>
              </a:ext>
            </a:extLst>
          </p:cNvPr>
          <p:cNvSpPr txBox="1"/>
          <p:nvPr/>
        </p:nvSpPr>
        <p:spPr>
          <a:xfrm>
            <a:off x="509286" y="236424"/>
            <a:ext cx="1245530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ticulat CF Demi Bold"/>
                <a:ea typeface="+mn-ea"/>
                <a:cs typeface="+mn-cs"/>
              </a:rPr>
              <a:t>Things REALTORS® Do That They Should Never Do</a:t>
            </a:r>
          </a:p>
        </p:txBody>
      </p:sp>
      <p:sp>
        <p:nvSpPr>
          <p:cNvPr id="16" name="TextBox 15">
            <a:extLst>
              <a:ext uri="{FF2B5EF4-FFF2-40B4-BE49-F238E27FC236}">
                <a16:creationId xmlns:a16="http://schemas.microsoft.com/office/drawing/2014/main" id="{217B8388-9E5C-1467-F386-ABD78249712B}"/>
              </a:ext>
            </a:extLst>
          </p:cNvPr>
          <p:cNvSpPr txBox="1"/>
          <p:nvPr/>
        </p:nvSpPr>
        <p:spPr>
          <a:xfrm>
            <a:off x="755009" y="1678976"/>
            <a:ext cx="11233077" cy="4708981"/>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3000" b="0" i="0" u="none" strike="noStrike" kern="1200" cap="none" spc="0" normalizeH="0" baseline="0" noProof="0" dirty="0">
                <a:ln>
                  <a:noFill/>
                </a:ln>
                <a:solidFill>
                  <a:srgbClr val="000084"/>
                </a:solidFill>
                <a:effectLst/>
                <a:uLnTx/>
                <a:uFillTx/>
                <a:latin typeface="Articulat CF Demi Bold" panose="00000700000000000000"/>
                <a:ea typeface="+mn-ea"/>
                <a:cs typeface="+mn-cs"/>
              </a:rPr>
              <a:t>As the listing agent, not identifying the source of your information in answering questions</a:t>
            </a:r>
          </a:p>
          <a:p>
            <a:pPr marR="0" lvl="0" algn="just" defTabSz="914400" rtl="0" eaLnBrk="1" fontAlgn="auto" latinLnBrk="0" hangingPunct="1">
              <a:lnSpc>
                <a:spcPct val="100000"/>
              </a:lnSpc>
              <a:spcBef>
                <a:spcPts val="0"/>
              </a:spcBef>
              <a:spcAft>
                <a:spcPts val="0"/>
              </a:spcAft>
              <a:buClrTx/>
              <a:buSzTx/>
              <a:tabLst/>
              <a:defRPr/>
            </a:pPr>
            <a:endParaRPr lang="en-US" sz="3000" dirty="0">
              <a:solidFill>
                <a:srgbClr val="000084"/>
              </a:solidFill>
              <a:latin typeface="Articulat CF Demi Bold" panose="00000700000000000000"/>
            </a:endParaRPr>
          </a:p>
          <a:p>
            <a:pPr marR="0" lvl="0" algn="just" defTabSz="914400" rtl="0" eaLnBrk="1" fontAlgn="auto" latinLnBrk="0" hangingPunct="1">
              <a:lnSpc>
                <a:spcPct val="100000"/>
              </a:lnSpc>
              <a:spcBef>
                <a:spcPts val="0"/>
              </a:spcBef>
              <a:spcAft>
                <a:spcPts val="0"/>
              </a:spcAft>
              <a:buClrTx/>
              <a:buSzTx/>
              <a:tabLst/>
              <a:defRPr/>
            </a:pPr>
            <a:r>
              <a:rPr kumimoji="0" lang="en-US" sz="3000" b="0" i="0" u="none" strike="noStrike" kern="1200" cap="none" spc="0" normalizeH="0" baseline="0" noProof="0" dirty="0">
                <a:ln>
                  <a:noFill/>
                </a:ln>
                <a:solidFill>
                  <a:srgbClr val="000084"/>
                </a:solidFill>
                <a:effectLst/>
                <a:uLnTx/>
                <a:uFillTx/>
                <a:latin typeface="Articulat CF Demi Bold" panose="00000700000000000000"/>
                <a:ea typeface="+mn-ea"/>
                <a:cs typeface="+mn-cs"/>
              </a:rPr>
              <a:t>BRRETA – O.C.G.A. § 10-6A-5</a:t>
            </a:r>
          </a:p>
          <a:p>
            <a:pPr marR="0" lvl="0" algn="just" defTabSz="914400" rtl="0" eaLnBrk="1" fontAlgn="auto" latinLnBrk="0" hangingPunct="1">
              <a:lnSpc>
                <a:spcPct val="100000"/>
              </a:lnSpc>
              <a:spcBef>
                <a:spcPts val="0"/>
              </a:spcBef>
              <a:spcAft>
                <a:spcPts val="0"/>
              </a:spcAft>
              <a:buClrTx/>
              <a:buSzTx/>
              <a:tabLst/>
              <a:defRPr/>
            </a:pPr>
            <a:endParaRPr lang="en-US" sz="3000" dirty="0">
              <a:solidFill>
                <a:srgbClr val="000084"/>
              </a:solidFill>
              <a:latin typeface="Articulat CF Demi Bold" panose="00000700000000000000"/>
            </a:endParaRPr>
          </a:p>
          <a:p>
            <a:pPr marR="0" lvl="0" algn="just" defTabSz="914400" rtl="0" eaLnBrk="1" fontAlgn="auto" latinLnBrk="0" hangingPunct="1">
              <a:lnSpc>
                <a:spcPct val="100000"/>
              </a:lnSpc>
              <a:spcBef>
                <a:spcPts val="0"/>
              </a:spcBef>
              <a:spcAft>
                <a:spcPts val="0"/>
              </a:spcAft>
              <a:buClrTx/>
              <a:buSzTx/>
              <a:tabLst/>
              <a:defRPr/>
            </a:pPr>
            <a:r>
              <a:rPr kumimoji="0" lang="en-US" sz="3000" b="0" i="0" u="none" strike="noStrike" kern="1200" cap="none" spc="0" normalizeH="0" baseline="0" noProof="0" dirty="0">
                <a:ln>
                  <a:noFill/>
                </a:ln>
                <a:solidFill>
                  <a:srgbClr val="000084"/>
                </a:solidFill>
                <a:effectLst/>
                <a:uLnTx/>
                <a:uFillTx/>
                <a:latin typeface="Articulat CF Demi Bold" panose="00000700000000000000"/>
                <a:ea typeface="+mn-ea"/>
                <a:cs typeface="+mn-cs"/>
              </a:rPr>
              <a:t>Brokers shall not knowingly give buyers false information; provided, however that a broker shall not be liable to a buyer for providing false information to the buyer if the broker did not have actual knowledge that the information was false and discloses to the buyer the source of the information.</a:t>
            </a:r>
          </a:p>
        </p:txBody>
      </p:sp>
      <p:pic>
        <p:nvPicPr>
          <p:cNvPr id="5" name="Picture 4">
            <a:extLst>
              <a:ext uri="{FF2B5EF4-FFF2-40B4-BE49-F238E27FC236}">
                <a16:creationId xmlns:a16="http://schemas.microsoft.com/office/drawing/2014/main" id="{44440FCB-C559-0BBC-C5B6-66A08ABE8A48}"/>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28486932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A6017-4DED-DA4A-8E7E-48024E7B8240}"/>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F4FEBA79-A096-4E1A-1D71-B59DF0BAD8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A26975E4-0474-452C-D622-5B8B63D70C70}"/>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4BA9B7FC-E087-8ECA-2EEF-ECEB3D9F365C}"/>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327B1E41-74A8-1FF5-6A34-30ECEC6CA6F0}"/>
              </a:ext>
            </a:extLst>
          </p:cNvPr>
          <p:cNvSpPr txBox="1"/>
          <p:nvPr/>
        </p:nvSpPr>
        <p:spPr>
          <a:xfrm>
            <a:off x="509286" y="236424"/>
            <a:ext cx="1245530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ticulat CF Demi Bold"/>
                <a:ea typeface="+mn-ea"/>
                <a:cs typeface="+mn-cs"/>
              </a:rPr>
              <a:t>Things REALTORS® Do That They Should Never Do</a:t>
            </a:r>
          </a:p>
        </p:txBody>
      </p:sp>
      <p:sp>
        <p:nvSpPr>
          <p:cNvPr id="16" name="TextBox 15">
            <a:extLst>
              <a:ext uri="{FF2B5EF4-FFF2-40B4-BE49-F238E27FC236}">
                <a16:creationId xmlns:a16="http://schemas.microsoft.com/office/drawing/2014/main" id="{58D9E2A3-567D-2587-9D0C-FF96DB07832B}"/>
              </a:ext>
            </a:extLst>
          </p:cNvPr>
          <p:cNvSpPr txBox="1"/>
          <p:nvPr/>
        </p:nvSpPr>
        <p:spPr>
          <a:xfrm>
            <a:off x="755009" y="1678976"/>
            <a:ext cx="11233077" cy="1015663"/>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3000" b="0" i="0" u="none" strike="noStrike" kern="1200" cap="none" spc="0" normalizeH="0" baseline="0" noProof="0" dirty="0">
                <a:ln>
                  <a:noFill/>
                </a:ln>
                <a:solidFill>
                  <a:srgbClr val="000084"/>
                </a:solidFill>
                <a:effectLst/>
                <a:uLnTx/>
                <a:uFillTx/>
                <a:latin typeface="Articulat CF Demi Bold" panose="00000700000000000000"/>
                <a:ea typeface="+mn-ea"/>
                <a:cs typeface="+mn-cs"/>
              </a:rPr>
              <a:t>Tell clients and customers that they, as real estate agents, owe the client or customer a </a:t>
            </a:r>
            <a:r>
              <a:rPr kumimoji="0" lang="en-US" sz="3000" b="0" i="0" u="none" strike="noStrike" kern="1200" cap="none" spc="0" normalizeH="0" baseline="0" noProof="0">
                <a:ln>
                  <a:noFill/>
                </a:ln>
                <a:solidFill>
                  <a:srgbClr val="000084"/>
                </a:solidFill>
                <a:effectLst/>
                <a:uLnTx/>
                <a:uFillTx/>
                <a:latin typeface="Articulat CF Demi Bold" panose="00000700000000000000"/>
                <a:ea typeface="+mn-ea"/>
                <a:cs typeface="+mn-cs"/>
              </a:rPr>
              <a:t>fiduciary duty</a:t>
            </a:r>
            <a:endParaRPr kumimoji="0" lang="en-US" sz="3000" b="0" i="0" u="none" strike="noStrike" kern="1200" cap="none" spc="0" normalizeH="0" baseline="0" noProof="0" dirty="0">
              <a:ln>
                <a:noFill/>
              </a:ln>
              <a:solidFill>
                <a:srgbClr val="000084"/>
              </a:solidFill>
              <a:effectLst/>
              <a:uLnTx/>
              <a:uFillTx/>
              <a:latin typeface="Articulat CF Demi Bold" panose="00000700000000000000"/>
              <a:ea typeface="+mn-ea"/>
              <a:cs typeface="+mn-cs"/>
            </a:endParaRPr>
          </a:p>
        </p:txBody>
      </p:sp>
      <p:pic>
        <p:nvPicPr>
          <p:cNvPr id="5" name="Picture 4">
            <a:extLst>
              <a:ext uri="{FF2B5EF4-FFF2-40B4-BE49-F238E27FC236}">
                <a16:creationId xmlns:a16="http://schemas.microsoft.com/office/drawing/2014/main" id="{4352A346-D304-2314-D37F-366CDB067AA5}"/>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36158280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000084"/>
        </a:solidFill>
        <a:effectLst/>
      </p:bgPr>
    </p:bg>
    <p:spTree>
      <p:nvGrpSpPr>
        <p:cNvPr id="1" name=""/>
        <p:cNvGrpSpPr/>
        <p:nvPr/>
      </p:nvGrpSpPr>
      <p:grpSpPr>
        <a:xfrm>
          <a:off x="0" y="0"/>
          <a:ext cx="0" cy="0"/>
          <a:chOff x="0" y="0"/>
          <a:chExt cx="0" cy="0"/>
        </a:xfrm>
      </p:grpSpPr>
      <p:sp>
        <p:nvSpPr>
          <p:cNvPr id="2" name="TextBox 2"/>
          <p:cNvSpPr txBox="1"/>
          <p:nvPr/>
        </p:nvSpPr>
        <p:spPr>
          <a:xfrm>
            <a:off x="667674" y="4749800"/>
            <a:ext cx="5007413" cy="1203022"/>
          </a:xfrm>
          <a:prstGeom prst="rect">
            <a:avLst/>
          </a:prstGeom>
        </p:spPr>
        <p:txBody>
          <a:bodyPr wrap="square" lIns="0" tIns="0" rIns="0" bIns="0" rtlCol="0" anchor="t">
            <a:spAutoFit/>
          </a:bodyPr>
          <a:lstStyle/>
          <a:p>
            <a:pPr defTabSz="609630">
              <a:lnSpc>
                <a:spcPts val="3168"/>
              </a:lnSpc>
              <a:defRPr/>
            </a:pPr>
            <a:r>
              <a:rPr lang="en-US" sz="2200" b="1" dirty="0">
                <a:solidFill>
                  <a:srgbClr val="FFFFFF"/>
                </a:solidFill>
                <a:latin typeface="Articulat Bold" panose="020B0604020202020204" charset="0"/>
                <a:ea typeface="Arimo Bold"/>
                <a:cs typeface="Arimo Bold"/>
                <a:sym typeface="Arimo Bold"/>
              </a:rPr>
              <a:t>Seth G. Weissman</a:t>
            </a:r>
          </a:p>
          <a:p>
            <a:pPr defTabSz="609630">
              <a:lnSpc>
                <a:spcPts val="3168"/>
              </a:lnSpc>
              <a:defRPr/>
            </a:pPr>
            <a:r>
              <a:rPr lang="en-US" sz="2200" b="1" dirty="0" err="1">
                <a:solidFill>
                  <a:prstClr val="white"/>
                </a:solidFill>
                <a:latin typeface="Articulat Bold" panose="020B0604020202020204" charset="0"/>
                <a:ea typeface="Arimo Bold"/>
                <a:cs typeface="Arimo Bold"/>
                <a:sym typeface="Arimo Bold"/>
                <a:hlinkClick r:id="rId3">
                  <a:extLst>
                    <a:ext uri="{A12FA001-AC4F-418D-AE19-62706E023703}">
                      <ahyp:hlinkClr xmlns:ahyp="http://schemas.microsoft.com/office/drawing/2018/hyperlinkcolor" val="tx"/>
                    </a:ext>
                  </a:extLst>
                </a:hlinkClick>
              </a:rPr>
              <a:t>seth@weissman.law</a:t>
            </a:r>
            <a:endParaRPr lang="en-US" sz="2200" b="1" dirty="0">
              <a:solidFill>
                <a:prstClr val="white"/>
              </a:solidFill>
              <a:latin typeface="Articulat Bold" panose="020B0604020202020204" charset="0"/>
              <a:ea typeface="Arimo Bold"/>
              <a:cs typeface="Arimo Bold"/>
              <a:sym typeface="Arimo Bold"/>
            </a:endParaRPr>
          </a:p>
          <a:p>
            <a:pPr defTabSz="609630">
              <a:lnSpc>
                <a:spcPts val="3168"/>
              </a:lnSpc>
              <a:defRPr/>
            </a:pPr>
            <a:r>
              <a:rPr lang="en-US" sz="2200" b="1" dirty="0">
                <a:solidFill>
                  <a:srgbClr val="FFFFFF"/>
                </a:solidFill>
                <a:latin typeface="Articulat Bold" panose="020B0604020202020204" charset="0"/>
                <a:ea typeface="Arimo Bold"/>
                <a:cs typeface="Arimo Bold"/>
                <a:sym typeface="Arimo Bold"/>
              </a:rPr>
              <a:t>www.weissman.law</a:t>
            </a:r>
          </a:p>
        </p:txBody>
      </p:sp>
      <p:sp>
        <p:nvSpPr>
          <p:cNvPr id="3" name="TextBox 3"/>
          <p:cNvSpPr txBox="1"/>
          <p:nvPr/>
        </p:nvSpPr>
        <p:spPr>
          <a:xfrm>
            <a:off x="685800" y="3458693"/>
            <a:ext cx="3642181" cy="705321"/>
          </a:xfrm>
          <a:prstGeom prst="rect">
            <a:avLst/>
          </a:prstGeom>
        </p:spPr>
        <p:txBody>
          <a:bodyPr lIns="0" tIns="0" rIns="0" bIns="0" rtlCol="0" anchor="t">
            <a:spAutoFit/>
          </a:bodyPr>
          <a:lstStyle/>
          <a:p>
            <a:pPr defTabSz="609630">
              <a:lnSpc>
                <a:spcPts val="5544"/>
              </a:lnSpc>
              <a:defRPr/>
            </a:pPr>
            <a:r>
              <a:rPr lang="en-US" sz="5133" b="1" dirty="0">
                <a:solidFill>
                  <a:srgbClr val="FFFFFF"/>
                </a:solidFill>
                <a:latin typeface="Articulat Bold" panose="020B0604020202020204" charset="0"/>
                <a:ea typeface="Arimo Bold"/>
                <a:cs typeface="Arimo Bold"/>
                <a:sym typeface="Arimo Bold"/>
              </a:rPr>
              <a:t>Questions?</a:t>
            </a:r>
          </a:p>
        </p:txBody>
      </p:sp>
      <p:sp>
        <p:nvSpPr>
          <p:cNvPr id="4" name="Freeform 4" descr="Logo  Description automatically generated"/>
          <p:cNvSpPr/>
          <p:nvPr/>
        </p:nvSpPr>
        <p:spPr>
          <a:xfrm>
            <a:off x="682187" y="685800"/>
            <a:ext cx="1944063" cy="1697979"/>
          </a:xfrm>
          <a:custGeom>
            <a:avLst/>
            <a:gdLst/>
            <a:ahLst/>
            <a:cxnLst/>
            <a:rect l="l" t="t" r="r" b="b"/>
            <a:pathLst>
              <a:path w="2916094" h="2546968">
                <a:moveTo>
                  <a:pt x="0" y="0"/>
                </a:moveTo>
                <a:lnTo>
                  <a:pt x="2916094" y="0"/>
                </a:lnTo>
                <a:lnTo>
                  <a:pt x="2916094" y="2546968"/>
                </a:lnTo>
                <a:lnTo>
                  <a:pt x="0" y="2546968"/>
                </a:lnTo>
                <a:lnTo>
                  <a:pt x="0" y="0"/>
                </a:lnTo>
                <a:close/>
              </a:path>
            </a:pathLst>
          </a:custGeom>
          <a:blipFill>
            <a:blip r:embed="rId4"/>
            <a:stretch>
              <a:fillRect t="-39" b="-39"/>
            </a:stretch>
          </a:blipFill>
        </p:spPr>
        <p:txBody>
          <a:bodyPr/>
          <a:lstStyle/>
          <a:p>
            <a:pPr defTabSz="609630">
              <a:defRPr/>
            </a:pPr>
            <a:endParaRPr lang="en-US" sz="1200" dirty="0">
              <a:solidFill>
                <a:prstClr val="black"/>
              </a:solidFill>
              <a:latin typeface="Calibri"/>
            </a:endParaRPr>
          </a:p>
        </p:txBody>
      </p:sp>
      <p:sp>
        <p:nvSpPr>
          <p:cNvPr id="5" name="Freeform 5"/>
          <p:cNvSpPr/>
          <p:nvPr/>
        </p:nvSpPr>
        <p:spPr>
          <a:xfrm>
            <a:off x="4225831" y="-4114"/>
            <a:ext cx="7966169" cy="6862114"/>
          </a:xfrm>
          <a:custGeom>
            <a:avLst/>
            <a:gdLst/>
            <a:ahLst/>
            <a:cxnLst/>
            <a:rect l="l" t="t" r="r" b="b"/>
            <a:pathLst>
              <a:path w="15615430" h="10293171">
                <a:moveTo>
                  <a:pt x="0" y="0"/>
                </a:moveTo>
                <a:lnTo>
                  <a:pt x="15615430" y="0"/>
                </a:lnTo>
                <a:lnTo>
                  <a:pt x="15615430" y="10293171"/>
                </a:lnTo>
                <a:lnTo>
                  <a:pt x="0" y="10293171"/>
                </a:lnTo>
                <a:lnTo>
                  <a:pt x="0" y="0"/>
                </a:lnTo>
                <a:close/>
              </a:path>
            </a:pathLst>
          </a:custGeom>
          <a:blipFill>
            <a:blip r:embed="rId5">
              <a:alphaModFix amt="32999"/>
            </a:blip>
            <a:stretch>
              <a:fillRect r="-30682"/>
            </a:stretch>
          </a:blipFill>
        </p:spPr>
        <p:txBody>
          <a:bodyPr/>
          <a:lstStyle/>
          <a:p>
            <a:pPr defTabSz="609630">
              <a:defRPr/>
            </a:pPr>
            <a:endParaRPr lang="en-US" sz="1200" dirty="0">
              <a:solidFill>
                <a:prstClr val="black"/>
              </a:solidFill>
              <a:latin typeface="Calibri"/>
            </a:endParaRPr>
          </a:p>
        </p:txBody>
      </p:sp>
      <p:sp>
        <p:nvSpPr>
          <p:cNvPr id="6" name="Freeform 6" descr="Logo, icon  Description automatically generated"/>
          <p:cNvSpPr/>
          <p:nvPr/>
        </p:nvSpPr>
        <p:spPr>
          <a:xfrm>
            <a:off x="4954940" y="387278"/>
            <a:ext cx="7237061" cy="6470722"/>
          </a:xfrm>
          <a:custGeom>
            <a:avLst/>
            <a:gdLst/>
            <a:ahLst/>
            <a:cxnLst/>
            <a:rect l="l" t="t" r="r" b="b"/>
            <a:pathLst>
              <a:path w="13630917" h="9706083">
                <a:moveTo>
                  <a:pt x="0" y="0"/>
                </a:moveTo>
                <a:lnTo>
                  <a:pt x="13630917" y="0"/>
                </a:lnTo>
                <a:lnTo>
                  <a:pt x="13630917" y="9706083"/>
                </a:lnTo>
                <a:lnTo>
                  <a:pt x="0" y="9706083"/>
                </a:lnTo>
                <a:lnTo>
                  <a:pt x="0" y="0"/>
                </a:lnTo>
                <a:close/>
              </a:path>
            </a:pathLst>
          </a:custGeom>
          <a:blipFill>
            <a:blip r:embed="rId6"/>
            <a:stretch>
              <a:fillRect l="-2" t="1" r="-43202" b="-5674"/>
            </a:stretch>
          </a:blipFill>
        </p:spPr>
        <p:txBody>
          <a:bodyPr/>
          <a:lstStyle/>
          <a:p>
            <a:pPr defTabSz="609630">
              <a:defRPr/>
            </a:pPr>
            <a:endParaRPr lang="en-US" sz="1200" dirty="0">
              <a:solidFill>
                <a:prstClr val="black"/>
              </a:solidFill>
              <a:latin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E3017-2F92-57D8-69D6-7113B08462B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A568F2A-9220-E299-E87C-87C812DC1C8B}"/>
              </a:ext>
            </a:extLst>
          </p:cNvPr>
          <p:cNvGrpSpPr/>
          <p:nvPr/>
        </p:nvGrpSpPr>
        <p:grpSpPr>
          <a:xfrm>
            <a:off x="4560098" y="0"/>
            <a:ext cx="7631903" cy="6858000"/>
            <a:chOff x="0" y="0"/>
            <a:chExt cx="3015073" cy="2709333"/>
          </a:xfrm>
        </p:grpSpPr>
        <p:sp>
          <p:nvSpPr>
            <p:cNvPr id="3" name="Freeform 3">
              <a:extLst>
                <a:ext uri="{FF2B5EF4-FFF2-40B4-BE49-F238E27FC236}">
                  <a16:creationId xmlns:a16="http://schemas.microsoft.com/office/drawing/2014/main" id="{68A6539F-0380-C266-3F15-AB5C315B7A8D}"/>
                </a:ext>
              </a:extLst>
            </p:cNvPr>
            <p:cNvSpPr/>
            <p:nvPr/>
          </p:nvSpPr>
          <p:spPr>
            <a:xfrm>
              <a:off x="0" y="0"/>
              <a:ext cx="3015073" cy="2709333"/>
            </a:xfrm>
            <a:custGeom>
              <a:avLst/>
              <a:gdLst/>
              <a:ahLst/>
              <a:cxnLst/>
              <a:rect l="l" t="t" r="r" b="b"/>
              <a:pathLst>
                <a:path w="3015073" h="2709333">
                  <a:moveTo>
                    <a:pt x="0" y="0"/>
                  </a:moveTo>
                  <a:lnTo>
                    <a:pt x="3015073" y="0"/>
                  </a:lnTo>
                  <a:lnTo>
                    <a:pt x="3015073" y="2709333"/>
                  </a:lnTo>
                  <a:lnTo>
                    <a:pt x="0" y="2709333"/>
                  </a:lnTo>
                  <a:close/>
                </a:path>
              </a:pathLst>
            </a:custGeom>
            <a:solidFill>
              <a:srgbClr val="000084"/>
            </a:solidFill>
          </p:spPr>
          <p:txBody>
            <a:bodyPr/>
            <a:lstStyle/>
            <a:p>
              <a:pPr defTabSz="609630"/>
              <a:endParaRPr lang="en-US" sz="1200">
                <a:solidFill>
                  <a:prstClr val="black"/>
                </a:solidFill>
                <a:latin typeface="Calibri"/>
              </a:endParaRPr>
            </a:p>
          </p:txBody>
        </p:sp>
        <p:sp>
          <p:nvSpPr>
            <p:cNvPr id="4" name="TextBox 4">
              <a:extLst>
                <a:ext uri="{FF2B5EF4-FFF2-40B4-BE49-F238E27FC236}">
                  <a16:creationId xmlns:a16="http://schemas.microsoft.com/office/drawing/2014/main" id="{3C357F36-6DDD-1AB9-1D12-E290C93A8B41}"/>
                </a:ext>
              </a:extLst>
            </p:cNvPr>
            <p:cNvSpPr txBox="1"/>
            <p:nvPr/>
          </p:nvSpPr>
          <p:spPr>
            <a:xfrm>
              <a:off x="0" y="-47625"/>
              <a:ext cx="3015073" cy="2756958"/>
            </a:xfrm>
            <a:prstGeom prst="rect">
              <a:avLst/>
            </a:prstGeom>
          </p:spPr>
          <p:txBody>
            <a:bodyPr lIns="33867" tIns="33867" rIns="33867" bIns="33867" rtlCol="0" anchor="ctr"/>
            <a:lstStyle/>
            <a:p>
              <a:pPr algn="ctr" defTabSz="609630">
                <a:lnSpc>
                  <a:spcPts val="2239"/>
                </a:lnSpc>
              </a:pPr>
              <a:endParaRPr sz="1200">
                <a:solidFill>
                  <a:prstClr val="black"/>
                </a:solidFill>
                <a:latin typeface="Calibri"/>
              </a:endParaRPr>
            </a:p>
          </p:txBody>
        </p:sp>
      </p:grpSp>
      <p:sp>
        <p:nvSpPr>
          <p:cNvPr id="5" name="Freeform 5">
            <a:extLst>
              <a:ext uri="{FF2B5EF4-FFF2-40B4-BE49-F238E27FC236}">
                <a16:creationId xmlns:a16="http://schemas.microsoft.com/office/drawing/2014/main" id="{FA8B553E-D487-2D5E-8BDC-53E7D591F822}"/>
              </a:ext>
            </a:extLst>
          </p:cNvPr>
          <p:cNvSpPr/>
          <p:nvPr/>
        </p:nvSpPr>
        <p:spPr>
          <a:xfrm>
            <a:off x="4560098" y="25556"/>
            <a:ext cx="7631903" cy="6806890"/>
          </a:xfrm>
          <a:custGeom>
            <a:avLst/>
            <a:gdLst/>
            <a:ahLst/>
            <a:cxnLst/>
            <a:rect l="l" t="t" r="r" b="b"/>
            <a:pathLst>
              <a:path w="11447855" h="10210335">
                <a:moveTo>
                  <a:pt x="0" y="0"/>
                </a:moveTo>
                <a:lnTo>
                  <a:pt x="11447855" y="0"/>
                </a:lnTo>
                <a:lnTo>
                  <a:pt x="11447855" y="10210334"/>
                </a:lnTo>
                <a:lnTo>
                  <a:pt x="0" y="10210334"/>
                </a:lnTo>
                <a:lnTo>
                  <a:pt x="0" y="0"/>
                </a:lnTo>
                <a:close/>
              </a:path>
            </a:pathLst>
          </a:custGeom>
          <a:blipFill>
            <a:blip r:embed="rId3">
              <a:alphaModFix amt="30000"/>
            </a:blip>
            <a:stretch>
              <a:fillRect r="-35307"/>
            </a:stretch>
          </a:blipFill>
        </p:spPr>
        <p:txBody>
          <a:bodyPr/>
          <a:lstStyle/>
          <a:p>
            <a:pPr defTabSz="609630"/>
            <a:endParaRPr lang="en-US" sz="1200">
              <a:solidFill>
                <a:prstClr val="black"/>
              </a:solidFill>
              <a:latin typeface="Calibri"/>
            </a:endParaRPr>
          </a:p>
        </p:txBody>
      </p:sp>
      <p:grpSp>
        <p:nvGrpSpPr>
          <p:cNvPr id="6" name="Group 6">
            <a:extLst>
              <a:ext uri="{FF2B5EF4-FFF2-40B4-BE49-F238E27FC236}">
                <a16:creationId xmlns:a16="http://schemas.microsoft.com/office/drawing/2014/main" id="{07A09640-26F0-128D-3565-000A0B002A3C}"/>
              </a:ext>
            </a:extLst>
          </p:cNvPr>
          <p:cNvGrpSpPr/>
          <p:nvPr/>
        </p:nvGrpSpPr>
        <p:grpSpPr>
          <a:xfrm>
            <a:off x="75415" y="127000"/>
            <a:ext cx="4425663" cy="1304636"/>
            <a:chOff x="0" y="0"/>
            <a:chExt cx="1644642" cy="222083"/>
          </a:xfrm>
        </p:grpSpPr>
        <p:sp>
          <p:nvSpPr>
            <p:cNvPr id="7" name="Freeform 7">
              <a:extLst>
                <a:ext uri="{FF2B5EF4-FFF2-40B4-BE49-F238E27FC236}">
                  <a16:creationId xmlns:a16="http://schemas.microsoft.com/office/drawing/2014/main" id="{3CA2F35B-40B8-5AF9-1313-6412BE7FF2F6}"/>
                </a:ext>
              </a:extLst>
            </p:cNvPr>
            <p:cNvSpPr/>
            <p:nvPr/>
          </p:nvSpPr>
          <p:spPr>
            <a:xfrm>
              <a:off x="0" y="0"/>
              <a:ext cx="1644642" cy="222083"/>
            </a:xfrm>
            <a:custGeom>
              <a:avLst/>
              <a:gdLst/>
              <a:ahLst/>
              <a:cxnLst/>
              <a:rect l="l" t="t" r="r" b="b"/>
              <a:pathLst>
                <a:path w="1644642" h="222083">
                  <a:moveTo>
                    <a:pt x="0" y="0"/>
                  </a:moveTo>
                  <a:lnTo>
                    <a:pt x="1644642" y="0"/>
                  </a:lnTo>
                  <a:lnTo>
                    <a:pt x="1644642" y="222083"/>
                  </a:lnTo>
                  <a:lnTo>
                    <a:pt x="0" y="222083"/>
                  </a:lnTo>
                  <a:close/>
                </a:path>
              </a:pathLst>
            </a:custGeom>
            <a:solidFill>
              <a:srgbClr val="000084"/>
            </a:solidFill>
          </p:spPr>
          <p:txBody>
            <a:bodyPr/>
            <a:lstStyle/>
            <a:p>
              <a:pPr defTabSz="609630"/>
              <a:endParaRPr lang="en-US" sz="1200">
                <a:solidFill>
                  <a:prstClr val="black"/>
                </a:solidFill>
                <a:latin typeface="Calibri"/>
              </a:endParaRPr>
            </a:p>
          </p:txBody>
        </p:sp>
        <p:sp>
          <p:nvSpPr>
            <p:cNvPr id="8" name="TextBox 8">
              <a:extLst>
                <a:ext uri="{FF2B5EF4-FFF2-40B4-BE49-F238E27FC236}">
                  <a16:creationId xmlns:a16="http://schemas.microsoft.com/office/drawing/2014/main" id="{ECC5F86C-ADF4-D6CD-DECE-ADD957E3B99B}"/>
                </a:ext>
              </a:extLst>
            </p:cNvPr>
            <p:cNvSpPr txBox="1"/>
            <p:nvPr/>
          </p:nvSpPr>
          <p:spPr>
            <a:xfrm>
              <a:off x="0" y="-47625"/>
              <a:ext cx="1644642" cy="269708"/>
            </a:xfrm>
            <a:prstGeom prst="rect">
              <a:avLst/>
            </a:prstGeom>
          </p:spPr>
          <p:txBody>
            <a:bodyPr lIns="33867" tIns="33867" rIns="33867" bIns="33867" rtlCol="0" anchor="ctr"/>
            <a:lstStyle/>
            <a:p>
              <a:pPr algn="ctr" defTabSz="609630">
                <a:lnSpc>
                  <a:spcPts val="2239"/>
                </a:lnSpc>
              </a:pPr>
              <a:endParaRPr sz="1200">
                <a:solidFill>
                  <a:prstClr val="black"/>
                </a:solidFill>
                <a:latin typeface="Calibri"/>
              </a:endParaRPr>
            </a:p>
          </p:txBody>
        </p:sp>
      </p:grpSp>
      <p:sp>
        <p:nvSpPr>
          <p:cNvPr id="11" name="TextBox 11">
            <a:extLst>
              <a:ext uri="{FF2B5EF4-FFF2-40B4-BE49-F238E27FC236}">
                <a16:creationId xmlns:a16="http://schemas.microsoft.com/office/drawing/2014/main" id="{7C17AFDD-6376-883F-6623-0ABA79375EAB}"/>
              </a:ext>
            </a:extLst>
          </p:cNvPr>
          <p:cNvSpPr txBox="1"/>
          <p:nvPr/>
        </p:nvSpPr>
        <p:spPr>
          <a:xfrm>
            <a:off x="253079" y="189749"/>
            <a:ext cx="3958506" cy="828945"/>
          </a:xfrm>
          <a:prstGeom prst="rect">
            <a:avLst/>
          </a:prstGeom>
        </p:spPr>
        <p:txBody>
          <a:bodyPr lIns="0" tIns="0" rIns="0" bIns="0" rtlCol="0" anchor="t">
            <a:spAutoFit/>
          </a:bodyPr>
          <a:lstStyle/>
          <a:p>
            <a:pPr defTabSz="609630"/>
            <a:r>
              <a:rPr lang="en-US" sz="1666" b="1" dirty="0">
                <a:solidFill>
                  <a:srgbClr val="FFFFFF"/>
                </a:solidFill>
                <a:latin typeface="Articulat Bold"/>
                <a:ea typeface="Articulat Bold"/>
                <a:cs typeface="Articulat Bold"/>
                <a:sym typeface="Articulat Bold"/>
              </a:rPr>
              <a:t>F317 Buyer’s Broker’s Notice to Seller of </a:t>
            </a:r>
          </a:p>
          <a:p>
            <a:pPr defTabSz="609630">
              <a:lnSpc>
                <a:spcPts val="2333"/>
              </a:lnSpc>
            </a:pPr>
            <a:r>
              <a:rPr lang="en-US" sz="1666" b="1" dirty="0">
                <a:solidFill>
                  <a:srgbClr val="FFFFFF"/>
                </a:solidFill>
                <a:latin typeface="Articulat Bold"/>
                <a:ea typeface="Articulat Bold"/>
                <a:cs typeface="Articulat Bold"/>
                <a:sym typeface="Articulat Bold"/>
              </a:rPr>
              <a:t>Seller’s Obligations Regarding Lead-Based Paint</a:t>
            </a:r>
          </a:p>
        </p:txBody>
      </p:sp>
      <p:pic>
        <p:nvPicPr>
          <p:cNvPr id="14" name="Picture 13">
            <a:extLst>
              <a:ext uri="{FF2B5EF4-FFF2-40B4-BE49-F238E27FC236}">
                <a16:creationId xmlns:a16="http://schemas.microsoft.com/office/drawing/2014/main" id="{99937983-3FE1-7431-5851-2C85461D838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892800" y="302371"/>
            <a:ext cx="4832064" cy="6253259"/>
          </a:xfrm>
          <a:prstGeom prst="rect">
            <a:avLst/>
          </a:prstGeom>
          <a:ln w="57150">
            <a:solidFill>
              <a:srgbClr val="FF655C"/>
            </a:solidFill>
          </a:ln>
        </p:spPr>
      </p:pic>
    </p:spTree>
    <p:extLst>
      <p:ext uri="{BB962C8B-B14F-4D97-AF65-F5344CB8AC3E}">
        <p14:creationId xmlns:p14="http://schemas.microsoft.com/office/powerpoint/2010/main" val="3279073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57D73-67B5-C780-862A-D6D8526A5686}"/>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AC38C5E7-8938-5491-D70C-E93801593D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98FBBC7D-AC98-D7B8-0C20-C660AB04EEE0}"/>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C4F26EAC-281D-9741-F264-F8086894C50A}"/>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AFFAE4AC-8CD4-88D2-616D-9B52BDC11FF7}"/>
              </a:ext>
            </a:extLst>
          </p:cNvPr>
          <p:cNvSpPr txBox="1"/>
          <p:nvPr/>
        </p:nvSpPr>
        <p:spPr>
          <a:xfrm>
            <a:off x="509286" y="236424"/>
            <a:ext cx="12455303" cy="646331"/>
          </a:xfrm>
          <a:prstGeom prst="rect">
            <a:avLst/>
          </a:prstGeom>
          <a:noFill/>
        </p:spPr>
        <p:txBody>
          <a:bodyPr wrap="square" rtlCol="0">
            <a:spAutoFit/>
          </a:bodyPr>
          <a:lstStyle/>
          <a:p>
            <a:pPr lvl="0">
              <a:defRPr/>
            </a:pPr>
            <a:r>
              <a:rPr lang="en-US" sz="3600" b="1" dirty="0">
                <a:solidFill>
                  <a:prstClr val="white"/>
                </a:solidFill>
                <a:latin typeface="Articulat CF Demi Bold"/>
              </a:rPr>
              <a:t>Common Contract Mistakes REALTORS</a:t>
            </a:r>
            <a:r>
              <a:rPr lang="en-US" sz="3600" b="1" baseline="30000" dirty="0">
                <a:solidFill>
                  <a:prstClr val="white"/>
                </a:solidFill>
                <a:latin typeface="Arial" panose="020B0604020202020204" pitchFamily="34" charset="0"/>
                <a:cs typeface="Arial" panose="020B0604020202020204" pitchFamily="34" charset="0"/>
              </a:rPr>
              <a:t>®</a:t>
            </a:r>
            <a:r>
              <a:rPr lang="en-US" sz="3600" b="1" dirty="0">
                <a:solidFill>
                  <a:prstClr val="white"/>
                </a:solidFill>
                <a:latin typeface="Articulat CF Demi Bold"/>
              </a:rPr>
              <a:t> Make</a:t>
            </a:r>
          </a:p>
        </p:txBody>
      </p:sp>
      <p:sp>
        <p:nvSpPr>
          <p:cNvPr id="16" name="TextBox 15">
            <a:extLst>
              <a:ext uri="{FF2B5EF4-FFF2-40B4-BE49-F238E27FC236}">
                <a16:creationId xmlns:a16="http://schemas.microsoft.com/office/drawing/2014/main" id="{7C2B652A-88A7-BCE7-2B86-0B710F159CA7}"/>
              </a:ext>
            </a:extLst>
          </p:cNvPr>
          <p:cNvSpPr txBox="1"/>
          <p:nvPr/>
        </p:nvSpPr>
        <p:spPr>
          <a:xfrm>
            <a:off x="782719" y="1987589"/>
            <a:ext cx="10901282" cy="1631216"/>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1200"/>
              </a:spcAft>
              <a:buClrTx/>
              <a:buSzTx/>
              <a:tabLst/>
              <a:defRPr/>
            </a:pPr>
            <a:r>
              <a:rPr kumimoji="0" lang="en-US" sz="3000" b="0" i="0" u="none" strike="noStrike" kern="1200" cap="none" spc="0" normalizeH="0" baseline="0" noProof="0" dirty="0">
                <a:ln>
                  <a:noFill/>
                </a:ln>
                <a:solidFill>
                  <a:srgbClr val="000084"/>
                </a:solidFill>
                <a:effectLst/>
                <a:uLnTx/>
                <a:uFillTx/>
                <a:latin typeface="Articulat CF Demi Bold" panose="00000700000000000000"/>
                <a:ea typeface="+mn-ea"/>
                <a:cs typeface="+mn-cs"/>
              </a:rPr>
              <a:t>Lead-Based Paint Issues</a:t>
            </a:r>
          </a:p>
          <a:p>
            <a:pPr lvl="1" algn="just">
              <a:spcAft>
                <a:spcPts val="1200"/>
              </a:spcAft>
              <a:defRPr/>
            </a:pPr>
            <a:r>
              <a:rPr kumimoji="0" lang="en-US" sz="3000" b="0" i="0" u="none" strike="noStrike" kern="1200" cap="none" spc="0" normalizeH="0" baseline="0" noProof="0" dirty="0">
                <a:ln>
                  <a:noFill/>
                </a:ln>
                <a:solidFill>
                  <a:srgbClr val="000084"/>
                </a:solidFill>
                <a:effectLst/>
                <a:uLnTx/>
                <a:uFillTx/>
                <a:latin typeface="Articulat CF Demi Bold" panose="00000700000000000000"/>
                <a:ea typeface="+mn-ea"/>
                <a:cs typeface="+mn-cs"/>
              </a:rPr>
              <a:t>b) Stipulating that seller will complete the lead-based paint disclosure after the Binding </a:t>
            </a:r>
            <a:r>
              <a:rPr lang="en-US" sz="3000" dirty="0">
                <a:solidFill>
                  <a:srgbClr val="000084"/>
                </a:solidFill>
                <a:latin typeface="Articulat CF Demi Bold" panose="00000700000000000000"/>
              </a:rPr>
              <a:t>Agreement</a:t>
            </a:r>
            <a:r>
              <a:rPr kumimoji="0" lang="en-US" sz="3000" b="0" i="0" u="none" strike="noStrike" kern="1200" cap="none" spc="0" normalizeH="0" baseline="0" noProof="0" dirty="0">
                <a:ln>
                  <a:noFill/>
                </a:ln>
                <a:solidFill>
                  <a:srgbClr val="000084"/>
                </a:solidFill>
                <a:effectLst/>
                <a:uLnTx/>
                <a:uFillTx/>
                <a:latin typeface="Articulat CF Demi Bold" panose="00000700000000000000"/>
                <a:ea typeface="+mn-ea"/>
                <a:cs typeface="+mn-cs"/>
              </a:rPr>
              <a:t> </a:t>
            </a:r>
            <a:r>
              <a:rPr lang="en-US" sz="3000" dirty="0">
                <a:solidFill>
                  <a:srgbClr val="000084"/>
                </a:solidFill>
                <a:latin typeface="Articulat CF Demi Bold" panose="00000700000000000000"/>
              </a:rPr>
              <a:t>D</a:t>
            </a:r>
            <a:r>
              <a:rPr kumimoji="0" lang="en-US" sz="3000" b="0" i="0" u="none" strike="noStrike" kern="1200" cap="none" spc="0" normalizeH="0" baseline="0" noProof="0" dirty="0">
                <a:ln>
                  <a:noFill/>
                </a:ln>
                <a:solidFill>
                  <a:srgbClr val="000084"/>
                </a:solidFill>
                <a:effectLst/>
                <a:uLnTx/>
                <a:uFillTx/>
                <a:latin typeface="Articulat CF Demi Bold" panose="00000700000000000000"/>
                <a:ea typeface="+mn-ea"/>
                <a:cs typeface="+mn-cs"/>
              </a:rPr>
              <a:t>ate</a:t>
            </a:r>
          </a:p>
        </p:txBody>
      </p:sp>
      <p:pic>
        <p:nvPicPr>
          <p:cNvPr id="5" name="Picture 4">
            <a:extLst>
              <a:ext uri="{FF2B5EF4-FFF2-40B4-BE49-F238E27FC236}">
                <a16:creationId xmlns:a16="http://schemas.microsoft.com/office/drawing/2014/main" id="{8DA89AA7-2D69-81E6-B935-6D4F40805E74}"/>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4014349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CD06B-3D19-5310-7685-102B3DEB96EE}"/>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9D9B7318-D296-B1EB-6771-9C93DCB60A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290DD796-FF79-1819-7A3B-52E2235F945A}"/>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F4358FB0-21E9-BDF8-C25B-86EA6F5D8F8E}"/>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2AD68DAD-5D8D-71E7-5C2A-41836DC8909D}"/>
              </a:ext>
            </a:extLst>
          </p:cNvPr>
          <p:cNvSpPr txBox="1"/>
          <p:nvPr/>
        </p:nvSpPr>
        <p:spPr>
          <a:xfrm>
            <a:off x="509286" y="236424"/>
            <a:ext cx="12455303" cy="646331"/>
          </a:xfrm>
          <a:prstGeom prst="rect">
            <a:avLst/>
          </a:prstGeom>
          <a:noFill/>
        </p:spPr>
        <p:txBody>
          <a:bodyPr wrap="square" rtlCol="0">
            <a:spAutoFit/>
          </a:bodyPr>
          <a:lstStyle/>
          <a:p>
            <a:pPr lvl="0">
              <a:defRPr/>
            </a:pPr>
            <a:r>
              <a:rPr lang="en-US" sz="3600" b="1" dirty="0">
                <a:solidFill>
                  <a:prstClr val="white"/>
                </a:solidFill>
                <a:latin typeface="Articulat CF Demi Bold"/>
              </a:rPr>
              <a:t>Top 10 Contract Mistakes REALTORS</a:t>
            </a:r>
            <a:r>
              <a:rPr lang="en-US" sz="3600" b="1" baseline="30000" dirty="0">
                <a:solidFill>
                  <a:prstClr val="white"/>
                </a:solidFill>
                <a:latin typeface="Arial" panose="020B0604020202020204" pitchFamily="34" charset="0"/>
                <a:cs typeface="Arial" panose="020B0604020202020204" pitchFamily="34" charset="0"/>
              </a:rPr>
              <a:t>®</a:t>
            </a:r>
            <a:r>
              <a:rPr lang="en-US" sz="3600" b="1" dirty="0">
                <a:solidFill>
                  <a:prstClr val="white"/>
                </a:solidFill>
                <a:latin typeface="Articulat CF Demi Bold"/>
              </a:rPr>
              <a:t> Make</a:t>
            </a:r>
          </a:p>
        </p:txBody>
      </p:sp>
      <p:sp>
        <p:nvSpPr>
          <p:cNvPr id="16" name="TextBox 15">
            <a:extLst>
              <a:ext uri="{FF2B5EF4-FFF2-40B4-BE49-F238E27FC236}">
                <a16:creationId xmlns:a16="http://schemas.microsoft.com/office/drawing/2014/main" id="{AAD55F36-6BBC-E457-15F1-F1FB52484A52}"/>
              </a:ext>
            </a:extLst>
          </p:cNvPr>
          <p:cNvSpPr txBox="1"/>
          <p:nvPr/>
        </p:nvSpPr>
        <p:spPr>
          <a:xfrm>
            <a:off x="967445" y="1987588"/>
            <a:ext cx="10633427" cy="1015663"/>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1200"/>
              </a:spcAft>
              <a:buClrTx/>
              <a:buSzTx/>
              <a:tabLst/>
              <a:defRPr/>
            </a:pP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#8  Not getting contract signed correctly when a legal </a:t>
            </a:r>
            <a:r>
              <a:rPr lang="en-US" sz="3000" dirty="0">
                <a:solidFill>
                  <a:srgbClr val="000084"/>
                </a:solidFill>
                <a:latin typeface="Articulat CF Demi Bold" panose="00000700000000000000"/>
              </a:rPr>
              <a:t>entity is buying or selling the property</a:t>
            </a:r>
            <a:endPar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endParaRPr>
          </a:p>
        </p:txBody>
      </p:sp>
      <p:pic>
        <p:nvPicPr>
          <p:cNvPr id="5" name="Picture 4">
            <a:extLst>
              <a:ext uri="{FF2B5EF4-FFF2-40B4-BE49-F238E27FC236}">
                <a16:creationId xmlns:a16="http://schemas.microsoft.com/office/drawing/2014/main" id="{668ED216-A2AE-30ED-ECD7-BEB3A2A4A46A}"/>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3087772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24535-E24F-0CA6-0AFD-9B0EF76EF56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BAA3644-2940-1683-E492-4DE4469AAF52}"/>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69D4DC80-E809-3BAD-64BF-79BE4FB2173C}"/>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F18A8578-1782-A756-22FA-BA7E9B7AF6A2}"/>
              </a:ext>
            </a:extLst>
          </p:cNvPr>
          <p:cNvSpPr txBox="1"/>
          <p:nvPr/>
        </p:nvSpPr>
        <p:spPr>
          <a:xfrm>
            <a:off x="509286" y="236424"/>
            <a:ext cx="12455303" cy="646331"/>
          </a:xfrm>
          <a:prstGeom prst="rect">
            <a:avLst/>
          </a:prstGeom>
          <a:noFill/>
        </p:spPr>
        <p:txBody>
          <a:bodyPr wrap="square" rtlCol="0">
            <a:spAutoFit/>
          </a:bodyPr>
          <a:lstStyle/>
          <a:p>
            <a:pPr lvl="0">
              <a:defRPr/>
            </a:pPr>
            <a:r>
              <a:rPr lang="en-US" sz="3600" b="1" dirty="0">
                <a:solidFill>
                  <a:prstClr val="white"/>
                </a:solidFill>
                <a:latin typeface="Articulat CF Demi Bold"/>
              </a:rPr>
              <a:t>Top 10 Contract Mistakes REALTORS</a:t>
            </a:r>
            <a:r>
              <a:rPr lang="en-US" sz="3600" b="1" baseline="30000" dirty="0">
                <a:solidFill>
                  <a:prstClr val="white"/>
                </a:solidFill>
                <a:latin typeface="Arial" panose="020B0604020202020204" pitchFamily="34" charset="0"/>
                <a:cs typeface="Arial" panose="020B0604020202020204" pitchFamily="34" charset="0"/>
              </a:rPr>
              <a:t>®</a:t>
            </a:r>
            <a:r>
              <a:rPr lang="en-US" sz="3600" b="1" dirty="0">
                <a:solidFill>
                  <a:prstClr val="white"/>
                </a:solidFill>
                <a:latin typeface="Articulat CF Demi Bold"/>
              </a:rPr>
              <a:t> Make</a:t>
            </a:r>
          </a:p>
        </p:txBody>
      </p:sp>
      <p:pic>
        <p:nvPicPr>
          <p:cNvPr id="5" name="Picture 4">
            <a:extLst>
              <a:ext uri="{FF2B5EF4-FFF2-40B4-BE49-F238E27FC236}">
                <a16:creationId xmlns:a16="http://schemas.microsoft.com/office/drawing/2014/main" id="{0B735C28-DEC9-D821-DBBC-FAF4D31348DC}"/>
              </a:ext>
            </a:extLst>
          </p:cNvPr>
          <p:cNvPicPr>
            <a:picLocks noChangeAspect="1"/>
          </p:cNvPicPr>
          <p:nvPr/>
        </p:nvPicPr>
        <p:blipFill>
          <a:blip r:embed="rId3"/>
          <a:stretch>
            <a:fillRect/>
          </a:stretch>
        </p:blipFill>
        <p:spPr>
          <a:xfrm>
            <a:off x="10741478" y="151304"/>
            <a:ext cx="1246608" cy="1108096"/>
          </a:xfrm>
          <a:prstGeom prst="rect">
            <a:avLst/>
          </a:prstGeom>
        </p:spPr>
      </p:pic>
      <p:pic>
        <p:nvPicPr>
          <p:cNvPr id="3" name="Picture 2">
            <a:extLst>
              <a:ext uri="{FF2B5EF4-FFF2-40B4-BE49-F238E27FC236}">
                <a16:creationId xmlns:a16="http://schemas.microsoft.com/office/drawing/2014/main" id="{68FDE002-265F-2E52-A097-BC24D26EBDBC}"/>
              </a:ext>
            </a:extLst>
          </p:cNvPr>
          <p:cNvPicPr>
            <a:picLocks noChangeAspect="1"/>
          </p:cNvPicPr>
          <p:nvPr/>
        </p:nvPicPr>
        <p:blipFill>
          <a:blip r:embed="rId4"/>
          <a:stretch>
            <a:fillRect/>
          </a:stretch>
        </p:blipFill>
        <p:spPr>
          <a:xfrm>
            <a:off x="434970" y="1680114"/>
            <a:ext cx="5458587" cy="1419423"/>
          </a:xfrm>
          <a:prstGeom prst="rect">
            <a:avLst/>
          </a:prstGeom>
          <a:ln w="57150">
            <a:solidFill>
              <a:srgbClr val="FF655C"/>
            </a:solidFill>
          </a:ln>
        </p:spPr>
      </p:pic>
      <p:pic>
        <p:nvPicPr>
          <p:cNvPr id="7" name="Picture 6">
            <a:extLst>
              <a:ext uri="{FF2B5EF4-FFF2-40B4-BE49-F238E27FC236}">
                <a16:creationId xmlns:a16="http://schemas.microsoft.com/office/drawing/2014/main" id="{20D6E101-D68A-4C5A-A98E-6131FC35CA98}"/>
              </a:ext>
            </a:extLst>
          </p:cNvPr>
          <p:cNvPicPr>
            <a:picLocks noChangeAspect="1"/>
          </p:cNvPicPr>
          <p:nvPr/>
        </p:nvPicPr>
        <p:blipFill>
          <a:blip r:embed="rId5"/>
          <a:stretch>
            <a:fillRect/>
          </a:stretch>
        </p:blipFill>
        <p:spPr>
          <a:xfrm>
            <a:off x="434970" y="3407408"/>
            <a:ext cx="5458587" cy="1419415"/>
          </a:xfrm>
          <a:prstGeom prst="rect">
            <a:avLst/>
          </a:prstGeom>
          <a:ln w="57150">
            <a:solidFill>
              <a:srgbClr val="FF655C"/>
            </a:solidFill>
          </a:ln>
        </p:spPr>
      </p:pic>
      <p:pic>
        <p:nvPicPr>
          <p:cNvPr id="9" name="Picture 8">
            <a:extLst>
              <a:ext uri="{FF2B5EF4-FFF2-40B4-BE49-F238E27FC236}">
                <a16:creationId xmlns:a16="http://schemas.microsoft.com/office/drawing/2014/main" id="{6A8553CA-9AB0-93D9-BFD4-041AD2694612}"/>
              </a:ext>
            </a:extLst>
          </p:cNvPr>
          <p:cNvPicPr>
            <a:picLocks noChangeAspect="1"/>
          </p:cNvPicPr>
          <p:nvPr/>
        </p:nvPicPr>
        <p:blipFill>
          <a:blip r:embed="rId6"/>
          <a:stretch>
            <a:fillRect/>
          </a:stretch>
        </p:blipFill>
        <p:spPr>
          <a:xfrm>
            <a:off x="509286" y="5134694"/>
            <a:ext cx="5410955" cy="1381318"/>
          </a:xfrm>
          <a:prstGeom prst="rect">
            <a:avLst/>
          </a:prstGeom>
          <a:ln w="57150">
            <a:solidFill>
              <a:srgbClr val="FF655C"/>
            </a:solidFill>
          </a:ln>
        </p:spPr>
      </p:pic>
      <p:pic>
        <p:nvPicPr>
          <p:cNvPr id="12" name="Picture 11">
            <a:extLst>
              <a:ext uri="{FF2B5EF4-FFF2-40B4-BE49-F238E27FC236}">
                <a16:creationId xmlns:a16="http://schemas.microsoft.com/office/drawing/2014/main" id="{D48B76DA-F01B-C3BD-A132-C867504DB344}"/>
              </a:ext>
            </a:extLst>
          </p:cNvPr>
          <p:cNvPicPr>
            <a:picLocks noChangeAspect="1"/>
          </p:cNvPicPr>
          <p:nvPr/>
        </p:nvPicPr>
        <p:blipFill>
          <a:blip r:embed="rId7"/>
          <a:stretch>
            <a:fillRect/>
          </a:stretch>
        </p:blipFill>
        <p:spPr>
          <a:xfrm>
            <a:off x="6411763" y="1665485"/>
            <a:ext cx="5420481" cy="1419423"/>
          </a:xfrm>
          <a:prstGeom prst="rect">
            <a:avLst/>
          </a:prstGeom>
          <a:ln w="57150">
            <a:solidFill>
              <a:srgbClr val="FF655C"/>
            </a:solidFill>
          </a:ln>
        </p:spPr>
      </p:pic>
      <p:pic>
        <p:nvPicPr>
          <p:cNvPr id="17" name="Picture 16">
            <a:extLst>
              <a:ext uri="{FF2B5EF4-FFF2-40B4-BE49-F238E27FC236}">
                <a16:creationId xmlns:a16="http://schemas.microsoft.com/office/drawing/2014/main" id="{03633255-8D58-B214-05D8-8DF3C32A5857}"/>
              </a:ext>
            </a:extLst>
          </p:cNvPr>
          <p:cNvPicPr>
            <a:picLocks noChangeAspect="1"/>
          </p:cNvPicPr>
          <p:nvPr/>
        </p:nvPicPr>
        <p:blipFill>
          <a:blip r:embed="rId8"/>
          <a:stretch>
            <a:fillRect/>
          </a:stretch>
        </p:blipFill>
        <p:spPr>
          <a:xfrm>
            <a:off x="6373657" y="3436070"/>
            <a:ext cx="5458587" cy="1419415"/>
          </a:xfrm>
          <a:prstGeom prst="rect">
            <a:avLst/>
          </a:prstGeom>
          <a:ln w="57150">
            <a:solidFill>
              <a:srgbClr val="FF655C"/>
            </a:solidFill>
          </a:ln>
        </p:spPr>
      </p:pic>
      <p:pic>
        <p:nvPicPr>
          <p:cNvPr id="19" name="Picture 18">
            <a:extLst>
              <a:ext uri="{FF2B5EF4-FFF2-40B4-BE49-F238E27FC236}">
                <a16:creationId xmlns:a16="http://schemas.microsoft.com/office/drawing/2014/main" id="{C4B62E50-FDF5-C72C-9DB8-D35116CA1335}"/>
              </a:ext>
            </a:extLst>
          </p:cNvPr>
          <p:cNvPicPr>
            <a:picLocks noChangeAspect="1"/>
          </p:cNvPicPr>
          <p:nvPr/>
        </p:nvPicPr>
        <p:blipFill>
          <a:blip r:embed="rId9"/>
          <a:stretch>
            <a:fillRect/>
          </a:stretch>
        </p:blipFill>
        <p:spPr>
          <a:xfrm>
            <a:off x="6373656" y="5134693"/>
            <a:ext cx="5458587" cy="1419415"/>
          </a:xfrm>
          <a:prstGeom prst="rect">
            <a:avLst/>
          </a:prstGeom>
          <a:ln w="57150">
            <a:solidFill>
              <a:srgbClr val="FF655C"/>
            </a:solidFill>
          </a:ln>
        </p:spPr>
      </p:pic>
    </p:spTree>
    <p:extLst>
      <p:ext uri="{BB962C8B-B14F-4D97-AF65-F5344CB8AC3E}">
        <p14:creationId xmlns:p14="http://schemas.microsoft.com/office/powerpoint/2010/main" val="1001886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E7288-0296-7D42-9B5D-F14E03E2EB9F}"/>
            </a:ext>
          </a:extLst>
        </p:cNvPr>
        <p:cNvGrpSpPr/>
        <p:nvPr/>
      </p:nvGrpSpPr>
      <p:grpSpPr>
        <a:xfrm>
          <a:off x="0" y="0"/>
          <a:ext cx="0" cy="0"/>
          <a:chOff x="0" y="0"/>
          <a:chExt cx="0" cy="0"/>
        </a:xfrm>
      </p:grpSpPr>
      <p:pic>
        <p:nvPicPr>
          <p:cNvPr id="14" name="Picture 13" descr="A white and grey background&#10;&#10;AI-generated content may be incorrect.">
            <a:extLst>
              <a:ext uri="{FF2B5EF4-FFF2-40B4-BE49-F238E27FC236}">
                <a16:creationId xmlns:a16="http://schemas.microsoft.com/office/drawing/2014/main" id="{9C3CBD90-BCA2-BCD8-CEB9-B8F71B48C0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6281" y="1329071"/>
            <a:ext cx="9565719" cy="5528928"/>
          </a:xfrm>
          <a:prstGeom prst="rect">
            <a:avLst/>
          </a:prstGeom>
        </p:spPr>
      </p:pic>
      <p:sp>
        <p:nvSpPr>
          <p:cNvPr id="4" name="Rectangle 3">
            <a:extLst>
              <a:ext uri="{FF2B5EF4-FFF2-40B4-BE49-F238E27FC236}">
                <a16:creationId xmlns:a16="http://schemas.microsoft.com/office/drawing/2014/main" id="{8B3FDBF9-E90E-3E0F-A80B-BDD636A747C3}"/>
              </a:ext>
            </a:extLst>
          </p:cNvPr>
          <p:cNvSpPr/>
          <p:nvPr/>
        </p:nvSpPr>
        <p:spPr>
          <a:xfrm>
            <a:off x="0" y="0"/>
            <a:ext cx="12192000" cy="1329067"/>
          </a:xfrm>
          <a:prstGeom prst="rect">
            <a:avLst/>
          </a:prstGeom>
          <a:solidFill>
            <a:srgbClr val="000084"/>
          </a:solidFill>
          <a:ln>
            <a:solidFill>
              <a:srgbClr val="0000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69CDF79E-4795-C771-D780-6D4617E141E7}"/>
              </a:ext>
            </a:extLst>
          </p:cNvPr>
          <p:cNvCxnSpPr/>
          <p:nvPr/>
        </p:nvCxnSpPr>
        <p:spPr>
          <a:xfrm>
            <a:off x="0" y="1336739"/>
            <a:ext cx="12192000" cy="0"/>
          </a:xfrm>
          <a:prstGeom prst="line">
            <a:avLst/>
          </a:prstGeom>
          <a:ln w="57150">
            <a:solidFill>
              <a:srgbClr val="FF655C"/>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573CF0A8-8C6B-3E6E-D87D-877BB9D0DDE5}"/>
              </a:ext>
            </a:extLst>
          </p:cNvPr>
          <p:cNvSpPr txBox="1"/>
          <p:nvPr/>
        </p:nvSpPr>
        <p:spPr>
          <a:xfrm>
            <a:off x="509286" y="236424"/>
            <a:ext cx="12455303" cy="646331"/>
          </a:xfrm>
          <a:prstGeom prst="rect">
            <a:avLst/>
          </a:prstGeom>
          <a:noFill/>
        </p:spPr>
        <p:txBody>
          <a:bodyPr wrap="square" rtlCol="0">
            <a:spAutoFit/>
          </a:bodyPr>
          <a:lstStyle/>
          <a:p>
            <a:pPr lvl="0">
              <a:defRPr/>
            </a:pPr>
            <a:r>
              <a:rPr lang="en-US" sz="3600" b="1" dirty="0">
                <a:solidFill>
                  <a:prstClr val="white"/>
                </a:solidFill>
                <a:latin typeface="Articulat CF Demi Bold"/>
              </a:rPr>
              <a:t>Top 10 Contract Mistakes REALTORS</a:t>
            </a:r>
            <a:r>
              <a:rPr lang="en-US" sz="3600" b="1" baseline="30000" dirty="0">
                <a:solidFill>
                  <a:prstClr val="white"/>
                </a:solidFill>
                <a:latin typeface="Arial" panose="020B0604020202020204" pitchFamily="34" charset="0"/>
                <a:cs typeface="Arial" panose="020B0604020202020204" pitchFamily="34" charset="0"/>
              </a:rPr>
              <a:t>®</a:t>
            </a:r>
            <a:r>
              <a:rPr lang="en-US" sz="3600" b="1" dirty="0">
                <a:solidFill>
                  <a:prstClr val="white"/>
                </a:solidFill>
                <a:latin typeface="Articulat CF Demi Bold"/>
              </a:rPr>
              <a:t> Make</a:t>
            </a:r>
          </a:p>
        </p:txBody>
      </p:sp>
      <p:sp>
        <p:nvSpPr>
          <p:cNvPr id="16" name="TextBox 15">
            <a:extLst>
              <a:ext uri="{FF2B5EF4-FFF2-40B4-BE49-F238E27FC236}">
                <a16:creationId xmlns:a16="http://schemas.microsoft.com/office/drawing/2014/main" id="{7CEC0542-1F2E-64D8-32F1-00D290DAA801}"/>
              </a:ext>
            </a:extLst>
          </p:cNvPr>
          <p:cNvSpPr txBox="1"/>
          <p:nvPr/>
        </p:nvSpPr>
        <p:spPr>
          <a:xfrm>
            <a:off x="755009" y="2301625"/>
            <a:ext cx="11233077" cy="553998"/>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1200"/>
              </a:spcAft>
              <a:buClrTx/>
              <a:buSzTx/>
              <a:tabLst/>
              <a:defRPr/>
            </a:pPr>
            <a:r>
              <a:rPr kumimoji="0" lang="en-US" sz="3000" i="0" u="none" strike="noStrike" kern="1200" cap="none" spc="0" normalizeH="0" baseline="0" noProof="0" dirty="0">
                <a:ln>
                  <a:noFill/>
                </a:ln>
                <a:solidFill>
                  <a:srgbClr val="000084"/>
                </a:solidFill>
                <a:effectLst/>
                <a:uLnTx/>
                <a:uFillTx/>
                <a:latin typeface="Articulat CF Demi Bold" panose="00000700000000000000"/>
                <a:ea typeface="+mn-ea"/>
                <a:cs typeface="+mn-cs"/>
              </a:rPr>
              <a:t>#7  Mistakenly thinking contracts expire if a party fails to close</a:t>
            </a:r>
          </a:p>
        </p:txBody>
      </p:sp>
      <p:pic>
        <p:nvPicPr>
          <p:cNvPr id="5" name="Picture 4">
            <a:extLst>
              <a:ext uri="{FF2B5EF4-FFF2-40B4-BE49-F238E27FC236}">
                <a16:creationId xmlns:a16="http://schemas.microsoft.com/office/drawing/2014/main" id="{A395B10B-AB65-1331-90CB-FBE0A63E61DA}"/>
              </a:ext>
            </a:extLst>
          </p:cNvPr>
          <p:cNvPicPr>
            <a:picLocks noChangeAspect="1"/>
          </p:cNvPicPr>
          <p:nvPr/>
        </p:nvPicPr>
        <p:blipFill>
          <a:blip r:embed="rId4"/>
          <a:stretch>
            <a:fillRect/>
          </a:stretch>
        </p:blipFill>
        <p:spPr>
          <a:xfrm>
            <a:off x="10741478" y="151304"/>
            <a:ext cx="1246608" cy="1108096"/>
          </a:xfrm>
          <a:prstGeom prst="rect">
            <a:avLst/>
          </a:prstGeom>
        </p:spPr>
      </p:pic>
    </p:spTree>
    <p:extLst>
      <p:ext uri="{BB962C8B-B14F-4D97-AF65-F5344CB8AC3E}">
        <p14:creationId xmlns:p14="http://schemas.microsoft.com/office/powerpoint/2010/main" val="2110585619"/>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item.xml><?xml version="1.0" encoding="utf-8"?>
<properties xmlns="http://www.imanage.com/work/xmlschema">
  <documentid>MATTERS!1144223.2</documentid>
  <senderid>BELISHEP</senderid>
  <senderemail>BELISHEP@WEISSMAN.LAW</senderemail>
  <lastmodified>2026-08-28T11:03:44.0000000-04:00</lastmodified>
  <database>MATTERS</database>
</properties>
</file>

<file path=docProps/app.xml><?xml version="1.0" encoding="utf-8"?>
<Properties xmlns="http://schemas.openxmlformats.org/officeDocument/2006/extended-properties" xmlns:vt="http://schemas.openxmlformats.org/officeDocument/2006/docPropsVTypes">
  <TotalTime>4217</TotalTime>
  <Words>1633</Words>
  <Application>Microsoft Office PowerPoint</Application>
  <PresentationFormat>Widescreen</PresentationFormat>
  <Paragraphs>185</Paragraphs>
  <Slides>49</Slides>
  <Notes>49</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49</vt:i4>
      </vt:variant>
    </vt:vector>
  </HeadingPairs>
  <TitlesOfParts>
    <vt:vector size="62" baseType="lpstr">
      <vt:lpstr>Aptos</vt:lpstr>
      <vt:lpstr>Arial</vt:lpstr>
      <vt:lpstr>Articulat</vt:lpstr>
      <vt:lpstr>Articulat Bold</vt:lpstr>
      <vt:lpstr>Articulat CF</vt:lpstr>
      <vt:lpstr>Articulat CF Demi Bold</vt:lpstr>
      <vt:lpstr>Articulat CF Medium</vt:lpstr>
      <vt:lpstr>Articulat CF Normal</vt:lpstr>
      <vt:lpstr>Calibri</vt:lpstr>
      <vt:lpstr>Calibri Light</vt:lpstr>
      <vt:lpstr>1_Office Theme</vt:lpstr>
      <vt:lpstr>2_Office Theme</vt:lpstr>
      <vt:lpstr>3_Office Theme</vt:lpstr>
      <vt:lpstr>September 2026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Katharine Oates</dc:creator>
  <cp:lastModifiedBy>Belishe Pompey</cp:lastModifiedBy>
  <cp:revision>15</cp:revision>
  <cp:lastPrinted>2026-08-24T18:29:47Z</cp:lastPrinted>
  <dcterms:created xsi:type="dcterms:W3CDTF">2026-01-15T14:05:45Z</dcterms:created>
  <dcterms:modified xsi:type="dcterms:W3CDTF">2026-08-28T15:03:44Z</dcterms:modified>
</cp:coreProperties>
</file>